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3ca531e318411f" /><Relationship Type="http://schemas.openxmlformats.org/officeDocument/2006/relationships/extended-properties" Target="/docProps/app.xml" Id="R47202485557f4db5" /><Relationship Type="http://schemas.openxmlformats.org/officeDocument/2006/relationships/officeDocument" Target="/ppt/presentation.xml" Id="R2276a60088aa40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aa4ae6ecbc4c84"/>
  </p:sldMasterIdLst>
  <p:notesMasterIdLst>
    <p:notesMasterId xmlns:r="http://schemas.openxmlformats.org/officeDocument/2006/relationships" r:id="Rcc546e3614634938"/>
  </p:notesMasterIdLst>
  <p:sldIdLst>
    <p:sldId xmlns:r="http://schemas.openxmlformats.org/officeDocument/2006/relationships" id="256" r:id="R6cc73da6c48d49b5"/>
    <p:sldId xmlns:r="http://schemas.openxmlformats.org/officeDocument/2006/relationships" id="257" r:id="R12e43d095c0a467c"/>
    <p:sldId xmlns:r="http://schemas.openxmlformats.org/officeDocument/2006/relationships" id="258" r:id="R30360c82c09542db"/>
    <p:sldId xmlns:r="http://schemas.openxmlformats.org/officeDocument/2006/relationships" id="259" r:id="R1cf196f602d34acb"/>
    <p:sldId xmlns:r="http://schemas.openxmlformats.org/officeDocument/2006/relationships" id="260" r:id="R28dbe401ca2342ff"/>
    <p:sldId xmlns:r="http://schemas.openxmlformats.org/officeDocument/2006/relationships" id="261" r:id="R7a147c392af44bfe"/>
    <p:sldId xmlns:r="http://schemas.openxmlformats.org/officeDocument/2006/relationships" id="262" r:id="R9f6a202d66694ed6"/>
    <p:sldId xmlns:r="http://schemas.openxmlformats.org/officeDocument/2006/relationships" id="263" r:id="R66268b5da14e4771"/>
    <p:sldId xmlns:r="http://schemas.openxmlformats.org/officeDocument/2006/relationships" id="264" r:id="Rfec8a2b10f504f8a"/>
    <p:sldId xmlns:r="http://schemas.openxmlformats.org/officeDocument/2006/relationships" id="265" r:id="R60ed96b8b0504e85"/>
    <p:sldId xmlns:r="http://schemas.openxmlformats.org/officeDocument/2006/relationships" id="266" r:id="Reb38496e8cf640e8"/>
    <p:sldId xmlns:r="http://schemas.openxmlformats.org/officeDocument/2006/relationships" id="267" r:id="R7ccf744179a94063"/>
    <p:sldId xmlns:r="http://schemas.openxmlformats.org/officeDocument/2006/relationships" id="268" r:id="R529a78ca124f4761"/>
    <p:sldId xmlns:r="http://schemas.openxmlformats.org/officeDocument/2006/relationships" id="269" r:id="R87dc4c1be1d94ff0"/>
    <p:sldId xmlns:r="http://schemas.openxmlformats.org/officeDocument/2006/relationships" id="270" r:id="R1defcd145dd24a5f"/>
    <p:sldId xmlns:r="http://schemas.openxmlformats.org/officeDocument/2006/relationships" id="271" r:id="R23ac7427cd2c4cc6"/>
    <p:sldId xmlns:r="http://schemas.openxmlformats.org/officeDocument/2006/relationships" id="272" r:id="Rd951f91110f44100"/>
    <p:sldId xmlns:r="http://schemas.openxmlformats.org/officeDocument/2006/relationships" id="273" r:id="Rd7a1de944a9e47b1"/>
    <p:sldId xmlns:r="http://schemas.openxmlformats.org/officeDocument/2006/relationships" id="274" r:id="R905acacd9eb24f62"/>
    <p:sldId xmlns:r="http://schemas.openxmlformats.org/officeDocument/2006/relationships" id="275" r:id="R48e94187fa4c47f1"/>
    <p:sldId xmlns:r="http://schemas.openxmlformats.org/officeDocument/2006/relationships" id="276" r:id="R2d609484d0994a7d"/>
    <p:sldId xmlns:r="http://schemas.openxmlformats.org/officeDocument/2006/relationships" id="277" r:id="R55c02c4f9a1e42c6"/>
    <p:sldId xmlns:r="http://schemas.openxmlformats.org/officeDocument/2006/relationships" id="278" r:id="R5e12499373a8477d"/>
    <p:sldId xmlns:r="http://schemas.openxmlformats.org/officeDocument/2006/relationships" id="279" r:id="Red07b1c6b89e4821"/>
    <p:sldId xmlns:r="http://schemas.openxmlformats.org/officeDocument/2006/relationships" id="280" r:id="R317487bc40ec4a1b"/>
    <p:sldId xmlns:r="http://schemas.openxmlformats.org/officeDocument/2006/relationships" id="281" r:id="Rcb499e3db62c4a88"/>
    <p:sldId xmlns:r="http://schemas.openxmlformats.org/officeDocument/2006/relationships" id="282" r:id="R95d8109818574c67"/>
    <p:sldId xmlns:r="http://schemas.openxmlformats.org/officeDocument/2006/relationships" id="283" r:id="R308c581708f1403e"/>
    <p:sldId xmlns:r="http://schemas.openxmlformats.org/officeDocument/2006/relationships" id="284" r:id="Rb397b941c2d84ddf"/>
    <p:sldId xmlns:r="http://schemas.openxmlformats.org/officeDocument/2006/relationships" id="285" r:id="Rb3c1b37637d443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e2f68d14734abf" /><Relationship Type="http://schemas.openxmlformats.org/officeDocument/2006/relationships/slideMaster" Target="/ppt/slideMasters/slideMaster1.xml" Id="R3eaa4ae6ecbc4c84" /><Relationship Type="http://schemas.openxmlformats.org/officeDocument/2006/relationships/notesMaster" Target="/ppt/notesMasters/notesMaster1.xml" Id="Rcc546e3614634938" /><Relationship Type="http://schemas.openxmlformats.org/officeDocument/2006/relationships/presProps" Target="/ppt/presProps.xml" Id="R4583b8ab78874ba5" /><Relationship Type="http://schemas.openxmlformats.org/officeDocument/2006/relationships/tableStyles" Target="/ppt/tableStyles.xml" Id="R14f4606bc9674308" /><Relationship Type="http://schemas.openxmlformats.org/officeDocument/2006/relationships/slide" Target="/ppt/slides/slide1.xml" Id="R6cc73da6c48d49b5" /><Relationship Type="http://schemas.openxmlformats.org/officeDocument/2006/relationships/slide" Target="/ppt/slides/slide2.xml" Id="R12e43d095c0a467c" /><Relationship Type="http://schemas.openxmlformats.org/officeDocument/2006/relationships/slide" Target="/ppt/slides/slide3.xml" Id="R30360c82c09542db" /><Relationship Type="http://schemas.openxmlformats.org/officeDocument/2006/relationships/slide" Target="/ppt/slides/slide4.xml" Id="R1cf196f602d34acb" /><Relationship Type="http://schemas.openxmlformats.org/officeDocument/2006/relationships/slide" Target="/ppt/slides/slide5.xml" Id="R28dbe401ca2342ff" /><Relationship Type="http://schemas.openxmlformats.org/officeDocument/2006/relationships/slide" Target="/ppt/slides/slide6.xml" Id="R7a147c392af44bfe" /><Relationship Type="http://schemas.openxmlformats.org/officeDocument/2006/relationships/slide" Target="/ppt/slides/slide7.xml" Id="R9f6a202d66694ed6" /><Relationship Type="http://schemas.openxmlformats.org/officeDocument/2006/relationships/slide" Target="/ppt/slides/slide8.xml" Id="R66268b5da14e4771" /><Relationship Type="http://schemas.openxmlformats.org/officeDocument/2006/relationships/slide" Target="/ppt/slides/slide9.xml" Id="Rfec8a2b10f504f8a" /><Relationship Type="http://schemas.openxmlformats.org/officeDocument/2006/relationships/slide" Target="/ppt/slides/slide10.xml" Id="R60ed96b8b0504e85" /><Relationship Type="http://schemas.openxmlformats.org/officeDocument/2006/relationships/slide" Target="/ppt/slides/slide11.xml" Id="Reb38496e8cf640e8" /><Relationship Type="http://schemas.openxmlformats.org/officeDocument/2006/relationships/slide" Target="/ppt/slides/slide12.xml" Id="R7ccf744179a94063" /><Relationship Type="http://schemas.openxmlformats.org/officeDocument/2006/relationships/slide" Target="/ppt/slides/slide13.xml" Id="R529a78ca124f4761" /><Relationship Type="http://schemas.openxmlformats.org/officeDocument/2006/relationships/slide" Target="/ppt/slides/slide14.xml" Id="R87dc4c1be1d94ff0" /><Relationship Type="http://schemas.openxmlformats.org/officeDocument/2006/relationships/slide" Target="/ppt/slides/slide15.xml" Id="R1defcd145dd24a5f" /><Relationship Type="http://schemas.openxmlformats.org/officeDocument/2006/relationships/slide" Target="/ppt/slides/slide16.xml" Id="R23ac7427cd2c4cc6" /><Relationship Type="http://schemas.openxmlformats.org/officeDocument/2006/relationships/slide" Target="/ppt/slides/slide17.xml" Id="Rd951f91110f44100" /><Relationship Type="http://schemas.openxmlformats.org/officeDocument/2006/relationships/slide" Target="/ppt/slides/slide18.xml" Id="Rd7a1de944a9e47b1" /><Relationship Type="http://schemas.openxmlformats.org/officeDocument/2006/relationships/slide" Target="/ppt/slides/slide19.xml" Id="R905acacd9eb24f62" /><Relationship Type="http://schemas.openxmlformats.org/officeDocument/2006/relationships/slide" Target="/ppt/slides/slide20.xml" Id="R48e94187fa4c47f1" /><Relationship Type="http://schemas.openxmlformats.org/officeDocument/2006/relationships/slide" Target="/ppt/slides/slide21.xml" Id="R2d609484d0994a7d" /><Relationship Type="http://schemas.openxmlformats.org/officeDocument/2006/relationships/slide" Target="/ppt/slides/slide22.xml" Id="R55c02c4f9a1e42c6" /><Relationship Type="http://schemas.openxmlformats.org/officeDocument/2006/relationships/slide" Target="/ppt/slides/slide23.xml" Id="R5e12499373a8477d" /><Relationship Type="http://schemas.openxmlformats.org/officeDocument/2006/relationships/slide" Target="/ppt/slides/slide24.xml" Id="Red07b1c6b89e4821" /><Relationship Type="http://schemas.openxmlformats.org/officeDocument/2006/relationships/slide" Target="/ppt/slides/slide25.xml" Id="R317487bc40ec4a1b" /><Relationship Type="http://schemas.openxmlformats.org/officeDocument/2006/relationships/slide" Target="/ppt/slides/slide26.xml" Id="Rcb499e3db62c4a88" /><Relationship Type="http://schemas.openxmlformats.org/officeDocument/2006/relationships/slide" Target="/ppt/slides/slide27.xml" Id="R95d8109818574c67" /><Relationship Type="http://schemas.openxmlformats.org/officeDocument/2006/relationships/slide" Target="/ppt/slides/slide28.xml" Id="R308c581708f1403e" /><Relationship Type="http://schemas.openxmlformats.org/officeDocument/2006/relationships/slide" Target="/ppt/slides/slide29.xml" Id="Rb397b941c2d84ddf" /><Relationship Type="http://schemas.openxmlformats.org/officeDocument/2006/relationships/slide" Target="/ppt/slides/slide30.xml" Id="Rb3c1b37637d443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c5cc24af2b42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af887affe84be5" /><Relationship Type="http://schemas.openxmlformats.org/officeDocument/2006/relationships/notesMaster" Target="/ppt/notesMasters/notesMaster1.xml" Id="Rffb332b26bb646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211614b90840ec" /><Relationship Type="http://schemas.openxmlformats.org/officeDocument/2006/relationships/notesMaster" Target="/ppt/notesMasters/notesMaster1.xml" Id="R451a51d0f13d44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72c88958164222" /><Relationship Type="http://schemas.openxmlformats.org/officeDocument/2006/relationships/notesMaster" Target="/ppt/notesMasters/notesMaster1.xml" Id="R4f79e9e2d1d445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7732cd39844ebb" /><Relationship Type="http://schemas.openxmlformats.org/officeDocument/2006/relationships/notesMaster" Target="/ppt/notesMasters/notesMaster1.xml" Id="R909573810d0644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3d9a47a12241b8" /><Relationship Type="http://schemas.openxmlformats.org/officeDocument/2006/relationships/notesMaster" Target="/ppt/notesMasters/notesMaster1.xml" Id="R9b18f052f32e4f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9fc7cfb8444bd6" /><Relationship Type="http://schemas.openxmlformats.org/officeDocument/2006/relationships/notesMaster" Target="/ppt/notesMasters/notesMaster1.xml" Id="Rb9eba0e3372b46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d47120dba54130" /><Relationship Type="http://schemas.openxmlformats.org/officeDocument/2006/relationships/notesMaster" Target="/ppt/notesMasters/notesMaster1.xml" Id="Rfffe111f90214f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ff98298ed94c1f" /><Relationship Type="http://schemas.openxmlformats.org/officeDocument/2006/relationships/notesMaster" Target="/ppt/notesMasters/notesMaster1.xml" Id="R48e72b3d31c647f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7ce29f85a3429d" /><Relationship Type="http://schemas.openxmlformats.org/officeDocument/2006/relationships/notesMaster" Target="/ppt/notesMasters/notesMaster1.xml" Id="R4a5096c0f41847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268e7fdaeb416e" /><Relationship Type="http://schemas.openxmlformats.org/officeDocument/2006/relationships/notesMaster" Target="/ppt/notesMasters/notesMaster1.xml" Id="R0e40fd55d84940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cbc76d7aae4492" /><Relationship Type="http://schemas.openxmlformats.org/officeDocument/2006/relationships/notesMaster" Target="/ppt/notesMasters/notesMaster1.xml" Id="R7eaed43810ea4dd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77492abe06a4ccd" /><Relationship Type="http://schemas.openxmlformats.org/officeDocument/2006/relationships/notesMaster" Target="/ppt/notesMasters/notesMaster1.xml" Id="R796f4f47fc904d6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8b9ff2577204a43" /><Relationship Type="http://schemas.openxmlformats.org/officeDocument/2006/relationships/notesMaster" Target="/ppt/notesMasters/notesMaster1.xml" Id="R23fd7e82bf28426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50bb86eaaec4fa5" /><Relationship Type="http://schemas.openxmlformats.org/officeDocument/2006/relationships/notesMaster" Target="/ppt/notesMasters/notesMaster1.xml" Id="Red6734519df841f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b97cec013c4b84" /><Relationship Type="http://schemas.openxmlformats.org/officeDocument/2006/relationships/notesMaster" Target="/ppt/notesMasters/notesMaster1.xml" Id="R43ef950928ef45b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99971734f2f49df" /><Relationship Type="http://schemas.openxmlformats.org/officeDocument/2006/relationships/notesMaster" Target="/ppt/notesMasters/notesMaster1.xml" Id="R0b1c087a0ba3416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78fd79211d64037" /><Relationship Type="http://schemas.openxmlformats.org/officeDocument/2006/relationships/notesMaster" Target="/ppt/notesMasters/notesMaster1.xml" Id="R58bdf84e01f84c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b9db7cade1437c" /><Relationship Type="http://schemas.openxmlformats.org/officeDocument/2006/relationships/notesMaster" Target="/ppt/notesMasters/notesMaster1.xml" Id="Rcf034bce8d6247a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46207474ae4d5d" /><Relationship Type="http://schemas.openxmlformats.org/officeDocument/2006/relationships/notesMaster" Target="/ppt/notesMasters/notesMaster1.xml" Id="Re97baee8d35d4e2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f614e615de0432d" /><Relationship Type="http://schemas.openxmlformats.org/officeDocument/2006/relationships/notesMaster" Target="/ppt/notesMasters/notesMaster1.xml" Id="Rd310174113ee4db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c0292d5a97c4197" /><Relationship Type="http://schemas.openxmlformats.org/officeDocument/2006/relationships/notesMaster" Target="/ppt/notesMasters/notesMaster1.xml" Id="R4dd4e6c13ed3433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8021f9b5d1549c6" /><Relationship Type="http://schemas.openxmlformats.org/officeDocument/2006/relationships/notesMaster" Target="/ppt/notesMasters/notesMaster1.xml" Id="R68ed30d244d2428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319835c02c248ac" /><Relationship Type="http://schemas.openxmlformats.org/officeDocument/2006/relationships/notesMaster" Target="/ppt/notesMasters/notesMaster1.xml" Id="R217aa9cbc6d047f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f01a63063094e76" /><Relationship Type="http://schemas.openxmlformats.org/officeDocument/2006/relationships/notesMaster" Target="/ppt/notesMasters/notesMaster1.xml" Id="R4d6e2b00b3db472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95e8202bea548cc" /><Relationship Type="http://schemas.openxmlformats.org/officeDocument/2006/relationships/notesMaster" Target="/ppt/notesMasters/notesMaster1.xml" Id="R88c7f52c57894a0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9e89b2af1fb4eac" /><Relationship Type="http://schemas.openxmlformats.org/officeDocument/2006/relationships/notesMaster" Target="/ppt/notesMasters/notesMaster1.xml" Id="R44a5397d558f419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17be606330d4b89" /><Relationship Type="http://schemas.openxmlformats.org/officeDocument/2006/relationships/notesMaster" Target="/ppt/notesMasters/notesMaster1.xml" Id="Rc328403cee3c491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5eae28e89614f90" /><Relationship Type="http://schemas.openxmlformats.org/officeDocument/2006/relationships/notesMaster" Target="/ppt/notesMasters/notesMaster1.xml" Id="Recc4277961e6471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e4305b2f8854d21" /><Relationship Type="http://schemas.openxmlformats.org/officeDocument/2006/relationships/notesMaster" Target="/ppt/notesMasters/notesMaster1.xml" Id="R2bd30e25030647c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0a14ab6b70d4eb4" /><Relationship Type="http://schemas.openxmlformats.org/officeDocument/2006/relationships/notesMaster" Target="/ppt/notesMasters/notesMaster1.xml" Id="R66aeaa450b894f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的“数学归纳法”学习单元。本套课件共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讲稿】明确告诉学生：本单元只训练“数学归纳法”。先解释知识范围，再用一句话建立核心判断，最后示范标准方法。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【互动提问】请用自己的话复述“归纳假设必须明确用于 k+1”，并举一个会触发“只验证若干项就声称成立”的错误例子。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Q1：要用数学归纳法证明 Σ(r=1→n) [2r] = 2n(n+1)/2（n≥1）。验证基础步 n=1 时，左边等于多少？ 选项为 A.4；B.0；C.2；D.6。讲解时强调：归纳假设必须明确用于 k+1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【预期回答】学生能说出“验证 n=起点—假设 k—证明 k+1”中的起始动作，并避开“只验证若干项就声称成立”。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分步讲评：先重述题目条件，再逐步示范“验证 n=起点—假设 k—证明 k+1”，最后给出正确结论“2”。完整解析：基础步必须把 n=1 代入原命题。和式只有 r=1 一项，值为 2×1=2。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【预期回答】学生能指出方法链中的关键步骤，并联系“基础步、归纳假设、归纳递推三段完整书写”。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A·归纳法基础步。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【预期回答】学生能把失分归入“只验证若干项就声称成立”或更精确的个人错因，并写出可执行检查动作。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讲稿】逐项解释“数学归纳法”中的专有名词、符号、对象和单位。特别强调：只验证若干项就声称成立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讲稿】用“条件—表示—方法—核验”重建本知识点。示范时逐步引用：验证 n=起点—假设 k—证明 k+1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讲稿】带学生逐句读取任务，不先求答案。要求指出材料中的有效条件，再按“验证 n=起点—假设 k—证明 k+1”作答。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讲稿】先展示错误路径，再用解析链复原第一失分点。禁止只说“粗心”；必须落到“只验证若干项就声称成立”或更精确的动作。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Q11：用归纳法证明 3·2ⁿ≥3(n+1)。由 3·2ʲ≥3(j+1) 可得 3·2ʲ⁺¹≥6j+6。为完成 P(j+1)，还需验证： 选项为 A.6j+6 = 3j+6；B.6j+6 ≤ 3j+6；C.6j+6 ≥ 3j+6；D.3j+3 ≥ 6j+6。讲解时强调：归纳假设必须明确用于 k+1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【预期回答】学生能说出“验证 n=起点—假设 k—证明 k+1”中的起始动作，并避开“只验证若干项就声称成立”。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分步讲评：先重述题目条件，再逐步示范“验证 n=起点—假设 k—证明 k+1”，最后给出正确结论“6j+6 ≥ 3j+6”。完整解析：两边相减为 3j≥0，因此下界达到 P(j+1) 的目标 3(j+2)。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【预期回答】学生能指出方法链中的关键步骤，并联系“把 P(k) 准确代入 P(k+1)，完成可整除因式提取”。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B·不等式归纳。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【预期回答】学生能把失分归入“只验证若干项就声称成立”或更精确的个人错因，并写出可执行检查动作。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讲稿】逐项解释“数学归纳法”中的专有名词、符号、对象和单位。特别强调：只验证若干项就声称成立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讲稿】用“条件—表示—方法—核验”重建本知识点。示范时逐步引用：验证 n=起点—假设 k—证明 k+1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讲稿】带学生逐句读取任务，不先求答案。要求指出材料中的有效条件，再按“验证 n=起点—假设 k—证明 k+1”作答。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讲稿】先展示错误路径，再用解析链复原第一失分点。禁止只说“粗心”；必须落到“只验证若干项就声称成立”或更精确的动作。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Q21：【原创情境迁移｜启德体育园2026运营】以下参数为“数学归纳法”训练所设，不是官方资料中的实际数据：证明 17ⁿ−1 能被 4 整除。已知归纳假设 17ʲ−1=4m，把 17ʲ⁺¹−1 写成 4 的倍数后，括号内的整数是： 选项为 A.17m；B.17m+4；C.4m+4；D.m+17。讲解时强调：归纳假设必须明确用于 k+1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【预期回答】学生能说出“验证 n=起点—假设 k—证明 k+1”中的起始动作，并避开“只验证若干项就声称成立”。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分步讲评：先重述题目条件，再逐步示范“验证 n=起点—假设 k—证明 k+1”，最后给出正确结论“17m+4”。完整解析：17ʲ⁺¹−1=17(17ʲ−1)+16=4[17m+4]。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【预期回答】学生能指出方法链中的关键步骤，并联系“识别循环论证、漏写起点与假设未使用”。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A·整除证明。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【预期回答】学生能把失分归入“只验证若干项就声称成立”或更精确的个人错因，并写出可执行检查动作。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讲稿】逐项解释“数学归纳法”中的专有名词、符号、对象和单位。特别强调：只验证若干项就声称成立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讲稿】用“条件—表示—方法—核验”重建本知识点。示范时逐步引用：验证 n=起点—假设 k—证明 k+1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讲稿】带学生逐句读取任务，不先求答案。要求指出材料中的有效条件，再按“验证 n=起点—假设 k—证明 k+1”作答。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讲稿】先展示错误路径，再用解析链复原第一失分点。禁止只说“粗心”；必须落到“只验证若干项就声称成立”或更精确的动作。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c9bb87c651468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8db3987df744ce" /><Relationship Type="http://schemas.openxmlformats.org/officeDocument/2006/relationships/slideLayout" Target="/ppt/slideLayouts/slideLayout1.xml" Id="R13a5269160b246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a5269160b246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b2e3063c445dc" /><Relationship Type="http://schemas.openxmlformats.org/officeDocument/2006/relationships/image" Target="/ppt/media/image.png" Id="R9ff2169cdc554b7a" /><Relationship Type="http://schemas.openxmlformats.org/officeDocument/2006/relationships/notesSlide" Target="/ppt/notesSlides/notesSlide1.xml" Id="Rb1761fdf050942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ca536f3aa41a8" /><Relationship Type="http://schemas.openxmlformats.org/officeDocument/2006/relationships/image" Target="/ppt/media/image2.png" Id="R49a0158cdbf040db" /><Relationship Type="http://schemas.openxmlformats.org/officeDocument/2006/relationships/notesSlide" Target="/ppt/notesSlides/notesSlide2.xml" Id="Raf520636c0794d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0fea4808c4424" /><Relationship Type="http://schemas.openxmlformats.org/officeDocument/2006/relationships/image" Target="/ppt/media/image3.png" Id="Re169d9c216ae4140" /><Relationship Type="http://schemas.openxmlformats.org/officeDocument/2006/relationships/notesSlide" Target="/ppt/notesSlides/notesSlide3.xml" Id="Rc616634bd86f4f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b91b96d7448b3" /><Relationship Type="http://schemas.openxmlformats.org/officeDocument/2006/relationships/image" Target="/ppt/media/image4.png" Id="R76d14561139c4833" /><Relationship Type="http://schemas.openxmlformats.org/officeDocument/2006/relationships/notesSlide" Target="/ppt/notesSlides/notesSlide4.xml" Id="R2f0f6a05f5bc4a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6ebe6f802b4c06" /><Relationship Type="http://schemas.openxmlformats.org/officeDocument/2006/relationships/image" Target="/ppt/media/image5.png" Id="Rf1d59a94bde34d71" /><Relationship Type="http://schemas.openxmlformats.org/officeDocument/2006/relationships/notesSlide" Target="/ppt/notesSlides/notesSlide5.xml" Id="Ra014be796aec4d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f23bfa48f4fd5" /><Relationship Type="http://schemas.openxmlformats.org/officeDocument/2006/relationships/image" Target="/ppt/media/image6.png" Id="Rfa80d71634674654" /><Relationship Type="http://schemas.openxmlformats.org/officeDocument/2006/relationships/notesSlide" Target="/ppt/notesSlides/notesSlide6.xml" Id="Ra95be390827a4c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4211353454950" /><Relationship Type="http://schemas.openxmlformats.org/officeDocument/2006/relationships/image" Target="/ppt/media/image7.png" Id="R11077f8b351641f8" /><Relationship Type="http://schemas.openxmlformats.org/officeDocument/2006/relationships/notesSlide" Target="/ppt/notesSlides/notesSlide7.xml" Id="R5c2f71cf90ab4d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efbb1390d4b9b" /><Relationship Type="http://schemas.openxmlformats.org/officeDocument/2006/relationships/image" Target="/ppt/media/image8.png" Id="Rbdbb48e8f3a749be" /><Relationship Type="http://schemas.openxmlformats.org/officeDocument/2006/relationships/notesSlide" Target="/ppt/notesSlides/notesSlide8.xml" Id="R4b06e4be8a2446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8d63d43eb44dd2" /><Relationship Type="http://schemas.openxmlformats.org/officeDocument/2006/relationships/image" Target="/ppt/media/image9.png" Id="R161082d9de074d8f" /><Relationship Type="http://schemas.openxmlformats.org/officeDocument/2006/relationships/notesSlide" Target="/ppt/notesSlides/notesSlide9.xml" Id="R0660dfa6565847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dfef240e74e6b" /><Relationship Type="http://schemas.openxmlformats.org/officeDocument/2006/relationships/image" Target="/ppt/media/image10.png" Id="Rbee94d20b9264413" /><Relationship Type="http://schemas.openxmlformats.org/officeDocument/2006/relationships/notesSlide" Target="/ppt/notesSlides/notesSlide10.xml" Id="Re76ce1975abc4b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ab3dabedf4977" /><Relationship Type="http://schemas.openxmlformats.org/officeDocument/2006/relationships/image" Target="/ppt/media/image11.png" Id="Rc8bae9a657504bad" /><Relationship Type="http://schemas.openxmlformats.org/officeDocument/2006/relationships/notesSlide" Target="/ppt/notesSlides/notesSlide11.xml" Id="Rbf4ee5708d6549f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6647b154bf4b47" /><Relationship Type="http://schemas.openxmlformats.org/officeDocument/2006/relationships/image" Target="/ppt/media/image12.png" Id="R2c11a5727b374018" /><Relationship Type="http://schemas.openxmlformats.org/officeDocument/2006/relationships/notesSlide" Target="/ppt/notesSlides/notesSlide12.xml" Id="R77273d66ba3743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07a6ab7ed4c10" /><Relationship Type="http://schemas.openxmlformats.org/officeDocument/2006/relationships/image" Target="/ppt/media/image13.png" Id="R5563a856d8d047af" /><Relationship Type="http://schemas.openxmlformats.org/officeDocument/2006/relationships/notesSlide" Target="/ppt/notesSlides/notesSlide13.xml" Id="R895452628755417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2a105dcf84b4e" /><Relationship Type="http://schemas.openxmlformats.org/officeDocument/2006/relationships/image" Target="/ppt/media/image14.png" Id="Re3dba83a408340ca" /><Relationship Type="http://schemas.openxmlformats.org/officeDocument/2006/relationships/notesSlide" Target="/ppt/notesSlides/notesSlide14.xml" Id="R2442f1ad77834e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ebca1ac3ed4472" /><Relationship Type="http://schemas.openxmlformats.org/officeDocument/2006/relationships/image" Target="/ppt/media/image15.png" Id="Ra2b6cc2373e24f95" /><Relationship Type="http://schemas.openxmlformats.org/officeDocument/2006/relationships/notesSlide" Target="/ppt/notesSlides/notesSlide15.xml" Id="R3abbca45eafb415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4ab9ff3754328" /><Relationship Type="http://schemas.openxmlformats.org/officeDocument/2006/relationships/image" Target="/ppt/media/image16.png" Id="Rf51796b0489c4fab" /><Relationship Type="http://schemas.openxmlformats.org/officeDocument/2006/relationships/notesSlide" Target="/ppt/notesSlides/notesSlide16.xml" Id="Rcdffc2155a424a4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0072f192f4061" /><Relationship Type="http://schemas.openxmlformats.org/officeDocument/2006/relationships/image" Target="/ppt/media/image17.png" Id="R7f5268ecf64f4b68" /><Relationship Type="http://schemas.openxmlformats.org/officeDocument/2006/relationships/notesSlide" Target="/ppt/notesSlides/notesSlide17.xml" Id="R220cf40308dd463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eb6c332b414ab8" /><Relationship Type="http://schemas.openxmlformats.org/officeDocument/2006/relationships/image" Target="/ppt/media/image18.png" Id="R29de16b32a8c480e" /><Relationship Type="http://schemas.openxmlformats.org/officeDocument/2006/relationships/notesSlide" Target="/ppt/notesSlides/notesSlide18.xml" Id="R671607b35af848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a60a6dbde4956" /><Relationship Type="http://schemas.openxmlformats.org/officeDocument/2006/relationships/image" Target="/ppt/media/image19.png" Id="R5d568ebb46984657" /><Relationship Type="http://schemas.openxmlformats.org/officeDocument/2006/relationships/notesSlide" Target="/ppt/notesSlides/notesSlide19.xml" Id="Rf57ef2a549ac4fa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e11ee36df48d0" /><Relationship Type="http://schemas.openxmlformats.org/officeDocument/2006/relationships/image" Target="/ppt/media/image20.png" Id="R5d6eeb248ba24b7c" /><Relationship Type="http://schemas.openxmlformats.org/officeDocument/2006/relationships/notesSlide" Target="/ppt/notesSlides/notesSlide20.xml" Id="Re0af4f931b2f415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85008de384268" /><Relationship Type="http://schemas.openxmlformats.org/officeDocument/2006/relationships/image" Target="/ppt/media/image21.png" Id="Rc582dc307c9845bf" /><Relationship Type="http://schemas.openxmlformats.org/officeDocument/2006/relationships/notesSlide" Target="/ppt/notesSlides/notesSlide21.xml" Id="R34026aa59e2841d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11697351274337" /><Relationship Type="http://schemas.openxmlformats.org/officeDocument/2006/relationships/image" Target="/ppt/media/image22.png" Id="Raec68d26413247d8" /><Relationship Type="http://schemas.openxmlformats.org/officeDocument/2006/relationships/notesSlide" Target="/ppt/notesSlides/notesSlide22.xml" Id="Rdadd91fa43954c3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ce29938c8479e" /><Relationship Type="http://schemas.openxmlformats.org/officeDocument/2006/relationships/image" Target="/ppt/media/image23.png" Id="R5de2a0ac08b14e50" /><Relationship Type="http://schemas.openxmlformats.org/officeDocument/2006/relationships/notesSlide" Target="/ppt/notesSlides/notesSlide23.xml" Id="R2c9ff9a3ab26443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6d82f04c74e67" /><Relationship Type="http://schemas.openxmlformats.org/officeDocument/2006/relationships/image" Target="/ppt/media/image24.png" Id="R3be2beaa20ef41b6" /><Relationship Type="http://schemas.openxmlformats.org/officeDocument/2006/relationships/notesSlide" Target="/ppt/notesSlides/notesSlide24.xml" Id="Rb5038b05dca5455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ec942a5d494c63" /><Relationship Type="http://schemas.openxmlformats.org/officeDocument/2006/relationships/image" Target="/ppt/media/image25.png" Id="Rbac862c04a894ac4" /><Relationship Type="http://schemas.openxmlformats.org/officeDocument/2006/relationships/notesSlide" Target="/ppt/notesSlides/notesSlide25.xml" Id="Rf504f72cc4d9450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dd5295ca04b74" /><Relationship Type="http://schemas.openxmlformats.org/officeDocument/2006/relationships/image" Target="/ppt/media/image26.png" Id="R9b9d97c4c6044d27" /><Relationship Type="http://schemas.openxmlformats.org/officeDocument/2006/relationships/notesSlide" Target="/ppt/notesSlides/notesSlide26.xml" Id="R9b9fce8f3465498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e6b95953546e2" /><Relationship Type="http://schemas.openxmlformats.org/officeDocument/2006/relationships/image" Target="/ppt/media/image27.png" Id="R9d94726e89014ea7" /><Relationship Type="http://schemas.openxmlformats.org/officeDocument/2006/relationships/notesSlide" Target="/ppt/notesSlides/notesSlide27.xml" Id="R11565826997d4c5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a611273ae45db" /><Relationship Type="http://schemas.openxmlformats.org/officeDocument/2006/relationships/image" Target="/ppt/media/image28.png" Id="R9f967fb9876c4621" /><Relationship Type="http://schemas.openxmlformats.org/officeDocument/2006/relationships/notesSlide" Target="/ppt/notesSlides/notesSlide28.xml" Id="R1a052c15a79547f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da9a91fb54327" /><Relationship Type="http://schemas.openxmlformats.org/officeDocument/2006/relationships/image" Target="/ppt/media/image29.png" Id="Rd66f0b00476b4c5c" /><Relationship Type="http://schemas.openxmlformats.org/officeDocument/2006/relationships/notesSlide" Target="/ppt/notesSlides/notesSlide29.xml" Id="R36dd453875a64d4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cdce48a6d4763" /><Relationship Type="http://schemas.openxmlformats.org/officeDocument/2006/relationships/image" Target="/ppt/media/image30.png" Id="R7a9dd1b3e2724514" /><Relationship Type="http://schemas.openxmlformats.org/officeDocument/2006/relationships/notesSlide" Target="/ppt/notesSlides/notesSlide30.xml" Id="R14b3c31523914f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357212-CE1D-40B6-B4F9-8AA7CACF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43F13-49A4-4693-B544-A8B9F707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76DF25-55DF-41E9-A568-397DE4F0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E46CC-65E7-4708-A923-C9E43255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3DE16-7638-494D-8D17-040BF334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基础步、归纳假设与递推证明。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D5630-6DD7-4857-9DBE-87472DD1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3E530-1B07-400C-B61E-AF4E94A5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3EDD4-5A43-4076-9295-E34FD8779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A9AAE-B713-4ABF-9C0D-7B9D1A2A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f2169cdc554b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0C655-10E2-4FEF-9EE2-92C6BCDE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10CB2-CD11-4FA8-B047-3B1E0FE6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B08F50-8A84-4AB5-BD58-AC9A9B94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041B7-730A-41D7-BEAB-DCA43FAC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C1C842-BD47-4ACF-AE48-71DBA00B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BA44B-D5AA-4F1E-AF28-23831E85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07D7BD-DA5C-4BCD-A1E1-9EF6478E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053D0E-518F-43C4-A533-A4AA0CBB3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F9565B-1A67-4F3B-8762-9CC8437C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4417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333589-6A4E-406A-A314-A9A95B13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E1AD40-A795-4D4E-B0AD-1AB4CDED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a0158cdbf040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55004-2F36-427F-B97D-A0479712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B0D66-5020-4D28-8F4D-FCEF6F68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9DC7E-C2CE-4948-85DF-EE0D50A1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7F5BB-89E5-4BC9-B7F0-8A9B2FDF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归纳法的证明骨架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74435-5099-4453-B4CE-46696643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基础步、归纳假设、归纳递推三段完整书写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E23EF1-56D3-4E47-A1AA-C08F0CDF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E2CEE-B7A0-4DBF-9CD5-FB74CAE3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A465A8-A606-410D-B395-52A0A8B3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448F31-0D84-46D8-A15D-7651BFF8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恒等式与整除证明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D23202-EE50-4876-8FFA-A4D1AD4A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把 P(k) 准确代入 P(k+1)，完成可整除因式提取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F2C985-095B-42F9-9DED-7AF5B57E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3AE9D5-EA51-4BCB-8ED4-C97CE63A2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70F5D5-AA5B-4363-AFF7-65D93609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DD2026-644F-420A-9323-8435A8FC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不等式与错证辨析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8D2CE3-34F5-4503-BFFA-04652C34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识别循环论证、漏写起点与假设未使用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64063A-9B6C-4739-8A07-A3DEE87C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D339BB-D12C-4CE7-94C3-1FFD50D9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成功标准｜归纳假设必须明确用于 k+1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AAD73D-6FCE-401F-B127-1CA4662B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3565CC-3569-4BAB-A069-2FC34599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117585-8C99-43E6-8535-9DAA85F19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432121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0444DA-EC0E-4A79-A9D3-7FBC2590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886155-9738-4E9D-AA01-022B9B21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9d9c216ae41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F4939-35E1-4788-9A9C-3FEE407D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8F098-284F-47BF-9EB0-A5F99D4C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88F887-D56A-4193-97F6-283E579E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88CD4-6704-4205-898D-46E5A5E9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D4A3B6-B125-403C-8D63-AA987BD5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4AF355-8A7D-476C-B576-1220482B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边界提醒｜只验证若干项就声称成立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D034C-5F85-4219-9C9F-A2E3556D4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A8680-C914-4B31-9EF4-17BCD602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872350-1B60-42AF-B4F5-20009176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基础步、归纳假设与递推证明。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11D96E-BFC0-4B00-AA7A-BCE8E9F3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5879B0-2CC8-4CA4-B02D-9A56301C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F85BFA-8BC1-4D57-B98B-7DABD824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B3E20E-598A-4E11-AF2D-9E00470F6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A·归纳法基础步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B42ED8-0E0E-49EE-AD33-192A75AF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358219-EAC6-4D30-986F-D1AEDD75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8F53EF-6D9E-475A-B26E-29C4A0743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E481B0-D84C-4240-A7F7-9E91F60B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359373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796FA9-D75B-42A6-9294-3B040325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368A2-BB47-4B71-A0BF-524A0273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d14561139c48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D78C07-F4FE-43D5-AC5F-43C04EAF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归纳法的证明骨架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8CF8C2-F2F6-44D0-B677-008B9937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7B7A5D-4B8D-4E5C-8A50-2FFAEB35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能解释“归纳假设必须明确用于 k+1”，并识别一个反例或边界。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55586E-7DE0-4069-92C2-49228E71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5BC410-62AE-4E7C-B982-27CEA65B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241BE-FD35-4D00-8D85-DEDA73DC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E8E6E3-FC31-4DE6-B6C1-94D57202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高频错因：只验证若干项就声称成立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36DAC-A7C6-4E35-B221-CE04F8BD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B8AE36-4953-4676-858D-CB521FD0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3C8618-7DFD-441C-B38F-9AA677E31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D65AE9-10D3-4B6A-B902-06571BA6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51A3BF-650C-4DF1-807A-187C381E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E95883-9E85-4AA3-91E5-137A91A8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A7B6F6-F58E-4163-8B84-BB680693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188527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46C758-C1EC-449F-AB6B-88505C5F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02AC8-493A-4D9F-90AE-BE84EABA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59a94bde34d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AC7044-6F7D-4467-8DA5-20E6D998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08731-A160-4FCC-A58F-E772B135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351BC-CB69-4C4D-B07D-0298D17EC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255093-A17C-4672-A557-214C99D8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67D0E-3377-412E-B507-B3699CA3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4CEF92-EF50-4487-9DE0-9102424B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13E4A3-7C2C-4EFC-9844-0338C5C2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假设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0A66B-3FEF-43EB-A2C6-3039B6C4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3B8DE3-825A-4FE6-ACEE-7269A09F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 k+1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6FEE4D-197D-4811-84DE-E31E0976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637CB-6DD2-4B81-8F5F-E3561C67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BB922-6179-4947-A9DE-E5A82D65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A0FB25-5DA6-4CA5-BD1D-A6C2918E1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7730B8-B770-43C7-B157-017DEEF6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3472B7-70AB-465C-A9CC-2C783894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解析：基础步必须把 n=1 代入原命题。和式只有 r=1 一项，值为 2×1=2。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DB9F19-C010-42A0-A900-EEB0BEE3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6117C-4A7B-442F-9A1A-40557476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5CF791-3EA4-43F2-BF09-CB4026FA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0F4183-0658-408C-8CB1-01A827EF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424528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515263-929C-401D-9CE0-3FE177477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99F43-DD54-4D0E-9749-965BB755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0d716346746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EA757-B9F2-4D53-8C38-E87FC280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3530E-C84B-48A5-858F-8CF6904C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3DF28-094D-44C6-BECD-9EEEF797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F57B6-104A-4379-8D9D-5AA953C9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分钟口述一题“基础步、归纳假设、归纳递推三段完整书写”任务的作答路径，答案必须包含：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1A72D1-14C9-42A4-A727-699E4AF6D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A166DE-E601-451A-8884-A51EBB9D1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C2688D-3A07-4954-8D68-30964017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08F0EF-5D62-4B9F-9B73-8E2EA074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AE70C0-8069-43B0-AACE-55B4EC57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083260-C013-4760-ABCE-E2846045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D345E7-0AD5-48F6-AD8B-482C7251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E9EEB3-7B7A-4309-AE1B-7F4B11A0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B6E9FA-5628-464B-86AF-DD4D9FCB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00467A-B2C1-4567-B6DF-5BACB099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C8F5EB-C3A4-4D0E-AF26-44E7393A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10F6D0-397D-4FBC-BE71-B64114FC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182E89-50D4-4921-AC4A-81DBFA20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78506B-9B7D-4AB0-A64F-A56059A7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DB2E5C-A3A5-4086-83F6-8E2AE5C8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2645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0B37F1-C945-41A8-BD8A-0E0388B1B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C01CEC-71AD-4D8F-BE3E-4655A8A0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077f8b351641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42F92-F137-4C8A-A4E6-FD635CB9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AA2D4-B6AF-44D1-88AF-AF76B7C9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A9D64-C3BD-4A52-8A4F-2AB2EE4C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5AEF5-4A76-4347-AB51-CDCF4545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37A0DE-8198-45CD-8967-CF1761A9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7B18D2-DC82-47C7-927E-BEC52D94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70D36-7635-4B06-8956-46FA766D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D9D44E-2289-4C4C-B9B6-03ABDF057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890E98-CDD2-43FF-94CE-879DC145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9B6EE-1AD4-4EC4-B3BE-591B71C6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A87821-3D79-41D3-ABFA-CDD3E5A6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5DD44-0820-4AEE-9E21-BDB9C8C9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35B71B-5013-4315-8A36-05C66C84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4BCD51-47D9-44A7-8364-7AFA931C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AA2FBF-CD57-43CE-AF1A-9AB45542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0C1965-4908-4050-9E63-734BFF88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4E2F37-D112-4C7A-9DA3-CAF1189E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228771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0C793-93F3-41BC-A7AB-3F8D5555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BB5EF3-B000-4AA4-BC89-BF6D16A5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b48e8f3a749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61B20-14F3-453E-8087-8EBD0B10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3D435-62EF-4304-AE09-DAC656D1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0D7C3A-0699-4E2F-8699-529C2A03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D724B-B135-4CD4-97F0-0627B339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66846-1AAE-4892-8CFC-40822DD8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6B96D-193C-4971-B44F-F0896DA6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CDCDA-E1EA-426D-AFC8-C7854AD9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44EA67-6C35-4903-A96B-DA3448CE3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51CFF9-EF60-4113-8A40-93A0AC0E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CB20C9-B9BD-4EA0-A610-EFCB5D00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76A8E-F4C0-4BE2-AF67-120070E3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B8CFE0-5E01-47DF-8D4F-D7851957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DA4A9E-5D5A-4C35-A60E-6B425DCB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335297-2B35-423E-BAA5-516D995D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0ECCEB-38BD-4547-9FC5-14B9FCB2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D80B9C-3573-40B5-B957-0F6A5511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E3E38-7B0D-4BFE-9D85-0805E3AA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895443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93E3CF-23FA-4655-B96F-29F9A26F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E4237B-3A11-4C0B-888B-00D3E98E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1082d9de074d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3DA292-5432-441F-80BC-F23922EA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9A549-8FFE-402F-A07C-2880115A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D8380-B639-426F-9F64-4744DEBB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1D06C-5765-45DF-93C8-D9079CF3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用归纳法证明 2[1+3+⋯+(2n−1)]=2n²。已知前 j 项和为 2j²，加上第 j+1 项后化简得：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C970D9-EBD9-4876-839D-2DFF148B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84769-5F19-4407-A788-9E13BFD1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5CA54-003D-4963-8E2B-36162173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02BD93-AB12-4E22-8046-C2A5F4AC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66D16D-6A43-4E04-BF9C-7BE0C55B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E207DB-6D43-498C-8FD2-A27FADED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31CF88-55E5-468F-9554-548E221B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9B55D-41DB-4976-A504-3BEB4CD5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14C43A-B247-42C1-83CD-CF11A66C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B20A96-6B1C-4A3B-A491-92D3AC73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1BB5FE-EDC2-47E5-8F37-F7AA537B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835EE-D594-4ED6-9973-4436FA50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C9970B-784E-43AF-ACFE-7AE421EC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8DE173-9723-460D-A27B-17304CFA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8D257A-78E1-4790-9953-9A0E0F1F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767821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03F604-4FA7-494B-89E7-796528EF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D7B50-CC31-4691-AF90-7EFBCE4D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94d20b92644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8E6297-0189-4407-92D4-2F1EC9FBC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357B5-977A-4A52-B859-4D8FED21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D450F-A4B4-4C5C-9EF1-7FB429303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C40558-C9B4-4356-8FD3-1540791A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41B73-C82E-4D77-ADD0-6A6C74BA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D3CF77-BB6F-4B8E-86DC-3E5DA395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F62F2-23A8-4054-908A-8370E6F5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FC5EE8-857C-44CE-A610-1AD23F5D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440644-89A5-4828-939F-CF09D014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用归纳法证明 2[1+3+⋯+(2n−1)]=2n²。已知前 j 项和为 2j²，加上第 j+1 项后化简得：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011292-D749-482A-8DE4-D7A31FDA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452512-CB04-48BF-A919-1F6CE72F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2581C-9273-402E-B003-9BC3CCA8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713277-3948-482F-B8FF-369D9D0E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已知和式的通项为 3r + 1。从 Σ(r=1→j) 推到 Σ(r=1→j+1) 时，求新增的一项：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8950E2-AFFD-47E0-81FE-A1EA42E1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E404B3-5972-41BC-B2D7-1A64C3F0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28DE77-AAA1-4DB8-A97F-7998776A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25C4AC-574E-4E46-AAE5-DF57AD52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078011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461D85-5E89-4095-B50A-3E83894B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799D5-C5E6-4384-8E90-F65B8478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ae9a657504b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10676-A99E-48E4-83D8-7D450648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DA609-FEDB-4D53-9D79-6E571901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50352-6D05-4188-B203-48CAC1327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8703D-7744-4C26-8AED-374244E3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01FBE-3F04-4D93-BDBE-75EFDB5C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9C5C6-042C-498D-8127-8905E517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531926-66B3-430C-A07E-0B28A2CF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002DB8-982F-4B07-9D2F-2B54B186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正确结论：2(j+1)²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解析链：新增项为 2[2(j+1)−1]=2(2j+1)；与 2j² 相加得 2(j+1)²。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40B78-2812-4424-8A80-D08C1727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D66F1-13E4-45D0-AA30-9A7738F0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E8BA80-371C-45A2-BF2D-52C5E67B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654B3C-F89F-4CAB-92C9-0449481B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674916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4F0DF9-2FB3-44E7-8F28-D180D3CC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F3EF0-1C67-4F25-A397-47400C80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11a5727b3740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86F9C2-2272-4185-B68F-67CE31F3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2C9174-C18C-417C-98E6-87179855B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092C10-41B6-4BE5-827F-2496F18B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98AAD-14A2-4F57-B7C8-A642B7A1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已知和式的通项为 3r + 1。从 Σ(r=1→j) 推到 Σ(r=1→j+1) 时，求新增的一项：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8B243-59EC-4542-933A-C24AF3C1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5A755-95EB-4E8E-97BE-553A424A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615B8E-1A6D-4FFF-8F81-3CF36B11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BF5BD8-7DD1-45E2-BE9A-F3D1D62CC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22450F-E4CF-4828-A31C-E49E5211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2A0A3-47E5-4F9A-8E97-66DC3D3A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633C9-66DF-4DE3-99F0-6E0B6FDC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A201F-365B-4814-8C18-44ACB24F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6C4A8C-4357-4B21-A33F-73DBC912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027557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E60E3C-5968-4B8B-9FCF-F417350B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AA839-F159-494D-91D5-488D68C9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3a856d8d047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5C933-9FCA-4CFC-A563-6A1C2C7B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恒等式与整除证明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86498-B1AE-4565-BA9D-2037F432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42612F-43E5-4F23-BAE0-80CE3252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能独立执行“验证 n=起点—假设 k—证明 k+1”，并说明每一步理由。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F150CD-9D39-4E0F-B0E0-13926BED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6892FC-8290-4EDA-A123-060F8625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AE53A-8748-4CE2-BF8A-E53695DE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E2680E-8885-4542-A0A8-72EB4452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高频错因：只验证若干项就声称成立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526889-94D0-4416-B808-D570E493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CA3467-36DC-48EC-BED6-9F991844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D15E9-D94F-4224-8712-8AA159CE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FA2CF5-967E-4ADD-9957-C3D9E8B9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968D3-C0FB-4479-8991-F5FA245B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D70387-8D2D-4791-B017-8216193F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8CD7A8-4725-46D9-A2DE-3FD232CB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049440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E3C3C4-9156-4AF1-8593-7E082D83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63330-D823-43A3-B36A-A07040ED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dba83a408340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5C783-8FA6-481A-96B5-C47DE040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B31695-2F3C-4FB3-8F5B-A9358A4F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92B2C-DB51-4BF1-B69D-3E5D1B3F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3F277-5A35-425F-81B2-E2C12BF6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236B1-5D2A-4E26-AE1E-4961DDDE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BB4C5F-29A1-4F41-954B-CD1888F7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F1DFDE-D3E5-4275-B9B9-E61508173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假设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ACC364-0728-4420-B805-7EAEE05F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BDE70F-8F38-4D21-A681-D2B0ED83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 k+1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8C9A28-79CA-4F78-B6E9-BFC322B9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3B17D-0D79-40E4-8B20-1C1DBFB8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827B64-ECFB-419A-9119-EE38C33C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EFC2C-FB9B-40B0-AD79-3EF2B038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4FCC9-68A5-407B-A368-33767F47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263BA7-DDC7-41FD-B53B-04E3F464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正确结论：6j+6 ≥ 3j+6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解析：两边相减为 3j≥0，因此下界达到 P(j+1) 的目标 3(j+2)。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57DA0C-F529-4350-A66A-7ED66FDE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4C763E-B10A-4A1B-8D6A-9678363F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3C31E1-C777-42D0-A5B4-D1F25825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1B7D9F-84B0-45C0-9EB9-6CBEFAF8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8588540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C7D9EB-D855-443D-9318-C8669B0E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0A3B1F-BB67-4037-8711-071A4123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b6cc2373e24f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B6D9F-D875-484C-91F0-49254E04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21169D-3B0B-42AE-AC81-DE46264AE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2E35C-0E8B-4EEA-9562-962140E0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231BB-C1F6-4FDC-B439-3E2C643A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2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分钟口述一题“把 P(k) 准确代入 P(k+1)，完成可整除因式提取”任务的作答路径，答案必须包含：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C91AD-B166-4263-ABCD-666C5511F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7B855-8627-4992-9BB4-8702998F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7E72F7-D1B7-456A-ADF3-75C7F3E40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B4D48-9220-47F4-A47D-ED95CAC9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F705D-8B0D-4E5B-AB6B-95D64F57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895F3-210A-4440-9004-130B769D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E0A584-45A1-4C2B-AB22-A08EA32E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CB1D82-6D2F-49F2-B38A-FD4961B5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87980-1F89-4B7D-80E3-E5A4E260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3C9B2-1478-4362-B05D-D0863A7B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4B1DCB-BB63-4C73-9010-DF2EDF20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46203D-B9E8-438A-B8BF-A1C0951F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564AE2-F36E-4A36-86D9-7BB132F4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F84779-AC4D-4DE4-B1EC-C5D6A007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CE68F9-4E05-49F1-B6FF-9526CA9E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029334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EAE49E-2279-4CEC-8919-823126E1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832B2-C766-406A-AD63-ACA43456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1796b0489c4f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0D098A-CBCD-4410-ACCD-2364AECB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6B356-FAA8-41EF-B77F-5E296242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34223F-5263-43EA-B856-F6F3B89F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D6A50-A636-406F-9E95-43218560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0F1B44-9597-401B-B35F-0D4A6651D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76BE7-AB2E-4D5B-B71A-7AAB0380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B62495-8461-4550-BECB-14A9B6CC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384D16-5AC8-48A0-A886-B7999FFA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02BF4B-1AFC-4C52-8526-C1068F61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14A1AD-AABD-4E73-95E1-BA7FBED2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CC4C38-04D1-435E-A3AF-D3A36D79A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66F74D-0983-4B6B-9D76-1E291937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3EFE4-65D4-4198-8F07-49DC4E36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7479B2-8616-452A-BB73-DC86CDC7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E44B04-FB20-424D-869D-2385B9766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F2A0BF-326C-445D-9B3B-122588CD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94F480-87F4-4FB9-808A-2C79A8AC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7609141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AD0BD-C600-4DB7-BC9E-E6E0F846F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4E928-8F12-490D-9582-A9982725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268ecf64f4b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D7C04-81D6-4511-A4B3-816C0E0C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C3E8D-96AC-4ACE-90B4-17EDE01E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E5BE5-5378-41FD-BBA4-EBD8E07F8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3B87E-1D69-4926-BEAE-5E7BBEAD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37199-A8D4-4644-99E5-85A5E299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6DA58-1A16-49E8-971E-5D461786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CC8CE8-452E-416C-9A44-5B8F8007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EE065-4690-4388-9EB3-3DD4B5AA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F34535-461D-4C23-BCBE-69E691B4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5EF13D-E582-4A67-9369-6DB77DB5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4AF92-319F-4F43-8EA1-A12C34BA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4886B5-9DEC-46C1-9B75-06949CCA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2640CC-D97B-443F-82AE-1FD16A9F9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1944CA-8AF7-498B-A3CA-674ED311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12AA50-9611-4508-B87F-2E9422817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CC22C2-C183-43E6-ACA1-FCC95549D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EC79A6-ECD9-4A4D-92FC-139DB837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932041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643E64-2831-40B7-A62C-08C692BD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C440D-1AC2-4D67-9C2D-CC7731D9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e16b32a8c48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947AC-7C6C-4FE9-8F60-33DF2813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63B1D-842F-46B5-97D6-0EF7BDBE0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8BA70A-E048-4CA5-AC75-89FD301C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C398FE-9B13-4809-8268-278581D7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已知和式的通项为 4r + 2。从 Σ(r=1→j) 推到 Σ(r=1→j+1) 时，求新增的一项：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DAE2A-747C-420E-AB45-63FA4563A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1FC7B-ABBD-4161-9D3D-9F1EA8F0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09BB0-266A-469B-8E83-B5F8C7ED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466D5-E2C9-4433-AF10-508E24B9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62291-9060-4B22-8A75-6A534EAC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043AAD-D386-420B-B65C-7796830A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E181D9-F2A2-4645-B907-CEF8B9088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DD6612-3904-4E5D-9A10-591040C6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4AF094-51B6-483C-8A8F-3526009F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A49542-CA96-424E-8B0B-7DED0F1B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E4EC2B-5B29-4311-8A3E-8676C3AB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7C046-FC35-4F77-A791-CFF72C94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A57CC4-27C6-4C91-AD91-19CBE54A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EABEB8-D8EC-4CFB-83F5-DD616BC69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C85ED3-180C-454D-8070-4479DD97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941185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B38980-85EE-40EA-BAD1-E9169905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85938F-3044-46BF-96F9-794B9ECB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568ebb469846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E64F1-2B7E-4EF4-A7D4-DE6DBAE17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1893BF-36FD-4416-BA03-B9FABA1E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9E9A8-F356-4BF3-8F81-93E5A64E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A5FF9-5A70-4853-908F-3A070CCA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7DF44-5E1B-4D3C-923E-BDE23B3C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EBCB8-9F1A-47CB-8EF6-77F9F202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E90742-D8CE-4763-8D40-982FF235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086BA-64DC-4BEF-9459-BA908D9C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433BC-E1FE-4BDF-97CB-F6F37180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已知和式的通项为 4r + 2。从 Σ(r=1→j) 推到 Σ(r=1→j+1) 时，求新增的一项：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C0EFB2-D990-4E81-8678-004BB8E8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358E5B-5A79-47EE-BB78-190E2CC6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62F47-F6C8-4B6A-859E-E2C1C9BF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64040F-2D6C-4F08-B6A8-D97E03BB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证明 4Σ(r=1→n)r²=4n(n+1)(2n+1)/6。由 P(j) 推至 P(j+1) 时，代入归纳假设后的左边是：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1E0ACC-34DB-4CB5-B23A-D1A8885C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C8CFB1-3B77-4077-B0EA-3EA0E4B9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A1615F-6096-4526-BBA9-513EC6CA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1CDC01-B0C6-443A-A38B-19D0FFB4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8188812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11D68-9551-41E7-A798-8EEA4D83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0BFEC-8CC8-4241-A56C-FA83967D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6eeb248ba24b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E0CC9-04DE-42CE-911E-594E2469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B0840-99E5-4D8E-83FA-041499C89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E4637-CCFC-4EB6-902D-9FEAFE22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1723D4-09E2-428F-869C-75AFC317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6051FE-E782-4BDE-A8C7-FDE75B9D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6797A4-6699-4098-B0CF-2689AA71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60AA32-7E91-4EDE-9BF9-DDC70D11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791E6-AFEA-4E76-8C60-CD187121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正确结论：4(j+1) + 2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解析链：上限由 j 增至 j+1，只增加 r=j+1 对应的一项；这是归纳假设真正被使用的入口。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1AD023-7CB3-449F-A9A0-43AA8005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64B5C-1860-485A-B554-2AB0D6CF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A7D0D5-451D-48DD-BCE2-651A58D0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8F7A16-8310-477F-B788-0245D483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358973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E7610-DB99-4F69-8BC3-90C15A1B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00263-9EA4-418F-BA51-49C9BC53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2dc307c9845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AEFAF-F8DD-424F-9AEF-FA2FDEBA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9D84D-D519-4962-A59A-F27904B6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14AF07-25CE-46D3-BEA7-06DB1F62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5EE37-F790-44CC-9254-9FA028E4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 4Σ(r=1→n)r²=4n(n+1)(2n+1)/6。由 P(j) 推至 P(j+1) 时，代入归纳假设后的左边是：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43AAE-6098-460B-A7C2-F6925234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B0E6A9-6BA1-4F33-9099-B6D5CCB7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2D3086-6877-43BF-91F5-8A4234D2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92ADB1-B162-42AC-ABC1-B8343185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25C092-0684-437D-8C10-5D6799A5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FBEEC-F4D5-476C-B3D8-376CED4B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6C7A79-DAD1-4B49-BD64-3D1A98BB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1E43D8-8139-4BFE-8A07-639EE392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4C5E3-ECFB-4129-ABB7-A3D6827A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66623122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31D20-1297-4406-9200-B1B36077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847254-FABA-441B-A391-A243973E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68d26413247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5389B-75F4-4A44-B3C5-5799DCEA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不等式与错证辨析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0B48B-6099-472E-B61F-6D13CD98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658CAE-3C30-4298-8195-AE6732CD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7FFE4-DF93-4AEE-B134-4C1E790A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423DE-7E01-4D7A-A068-27A26B92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4443F7-EA04-4305-BAD9-E547F8F99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9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 17ʲ⁺¹−1 写成 4 的倍数后，括号内的整数是：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DA00E7-8B81-4FDD-910C-EF855ADD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高频错因：只验证若干项就声称成立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6E0483-8AE9-4942-8776-552B13DB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E67EAF-04A8-4226-9511-35FA0821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289CAB-58D4-4BAF-8D14-0C41ADB0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396B14-12C0-4B79-A3CF-C2448302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B6BE24-64F1-42C5-AA14-CF50FC72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90C117-0154-40AA-A559-AF86A586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5CC60-4B34-4407-980A-AA687BC1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791107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C90573-05FF-4D85-9907-1FE0CF29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CA4866-0EB7-4D79-BB59-7CE0E827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2a0ac08b14e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28C5C0-9172-47F3-A175-CE1744CB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08F61-C52E-4922-B55A-36167B74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ACD4BB-C2F8-4A0C-AE6A-F863B635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3DDF3-8810-4322-B8C7-3793F189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DDD57-1341-4149-A95E-C0BECADC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E158CD-D7EA-422C-AD57-D50C172E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5F302-46E0-4C1A-93A7-FFF59E4E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假设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3CDA4-61AD-404B-A1BC-73A9D9B8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DECAC4-6CC7-4EE4-97B1-BC4BC4F3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 k+1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F04B64-0981-4819-AA53-53B6F397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CA7E1-630A-479F-B26E-D7BCB39A0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B242BA-E118-4FDF-8414-2B492C77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 17ʲ⁺¹−1 写成 4 的倍数后，括号内的整数是：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058EC-54C7-4CA1-9737-C059CB0B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57B6F0-382D-45E6-BD16-F7AC2B73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819BD-C754-4CC7-9E7C-02680618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正确结论：17m+4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解析：17ʲ⁺¹−1=17(17ʲ−1)+16=4[17m+4]。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9EEC20-DC34-4E37-8467-CCE2BB1D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249A48-4FBA-4434-B80B-3740F6F3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9C4AE5-63E0-4EFB-8F61-0412CDD9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37DEE1-3908-47C4-9BED-63F9DC0D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561712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425AB5-2688-45D9-AB1C-CB0942D2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C95414-6D34-4910-A903-48313819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2beaa20ef41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78809-DFE1-4D94-834A-52EC379C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E28FA6-BF6E-427E-B9F5-59935E7A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B05BD-1BA4-4546-A1A3-855CDBE3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04C333-71E3-4957-B545-671D60F7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93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分钟口述一题“识别循环论证、漏写起点与假设未使用”任务的作答路径，答案必须包含：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FD3052-5FD5-4289-A990-4A7A9C02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935BD-D009-4071-87DC-9C376C33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0CA34-6CA7-4FC8-AC99-A87E662C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0F641B-BD26-495F-BD52-540B5D2F4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28C97B-D266-4877-9110-0486C989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003B4B-3446-426D-A148-6D698500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B29C0-42A3-42B5-8F2C-7233B6C81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3F1F55-4CC6-4FEE-95CE-7F01E2D6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02F354-70D0-4AA9-A9B3-8A5463E4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53C6DC-9FD8-4B7D-9C83-E6B28150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095E5D-5C22-46FE-8FAE-632FF960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282F15-91EC-44F2-ACB4-EBB26F1C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442560-B546-4E41-B30D-EC978C1A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0F40FB-953D-4C71-A83F-94C3C18B0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A0CA6A-3BC4-4A88-9A25-26567FF3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4756667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F9B9D-83C8-4624-95F4-227733CE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80067-9477-4E78-962A-4F53F270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862c04a894a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5C945-CF07-4151-BB35-B479B620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7ACBB-65E4-4135-B9C5-7E816050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EEA8B-FD6E-4BF4-A539-D852F386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C7AC78-F6B1-47F1-9545-7CA336C26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41569-8C86-48A4-A7C5-04552612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E46B3-73F1-4F69-97CD-32E3B957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8B6F32-AE8E-4274-B2AB-4093D4274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D0EBA-EC3A-4F0F-ADE0-4CB4361D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6196C0-A124-4971-8600-060AF1F1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40911-C1D1-453D-A03C-02CB98B4A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357B6-C7B9-4448-BFEB-E8220EF5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101AB0-9F0C-42BF-8AB4-05D6784B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4E2C3C-2662-4E9C-9A10-DB082F06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95D31-A383-4A1E-8FF4-2DBCF5EA7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A73F1C-B69C-483C-BD8C-3CFD5C1A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D0328-EDA4-4CB2-85C6-514FB9B5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2CE023-699B-4BD6-B68F-FA1E81AAA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3974931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763F1-EBB7-4725-80B6-F18068EF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28100-ADA6-43A2-9350-AA02D1A6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d97c4c6044d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0F72C-2F89-4BF2-9907-01DEFAF38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3F2275-6A58-48A4-8F3C-3DD024EFF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4EB19-A42D-46BA-96FE-39808077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3D6EF9-78C1-4B63-B1E7-3A622DD3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00C42C-4F76-4DCC-BA78-973736B3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2B50E0-C637-4421-BED5-2E001D43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2A01E-870D-411B-B67B-40928921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6A78EB-F99C-405A-92EA-43D9215E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94A91-3A8E-4F55-9721-F2204043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2E434F-9E3E-44D7-8A4C-C725F260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B5993-6CEA-4A07-B3DB-F9AA772E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FF8F3-8085-4087-B266-0E6FE005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21AB18-AF73-497F-B83B-98FFC3E7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F9DC17-691F-47E3-8965-0B069D23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FA2F4-F617-4012-A981-56FABFFE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ACC4B1-A4D1-4DE6-9C12-C2286AB6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14ABE0-354E-4FD7-B818-F9C7977C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4642623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1C40F3-C801-494D-8BAB-369222CC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AF7492-9EE8-451D-BEF8-75D6A6D8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94726e89014e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05250-759A-4531-BDED-11EC5845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13012-3F2B-411F-BAD3-EF44DB63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39792-4C5A-40FE-8D0E-BF4405C5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5D7D5-7A5F-4082-9574-84477D9C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【原创情境迁移｜低空经济32项沙盒】以下参数为“数学归纳法”训练所设，不是官方资料中的实际数据：证明 5Σ(r=1→n)r²=5n(n+1)(2n+1)/6。由 P(j) 推至 P(j+1) 时，代入归纳假设后的左边是：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E3337A-560E-41BA-9704-C134CC09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3B541-E39A-4D9D-8AC4-FD8C92A3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4B4852-2DD1-4F22-AE98-BFD67EE56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91F177-A1C5-472C-BE13-5B414FD0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6CFFA-FEFC-4B52-AF8F-C4376DEE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80604-7544-429C-B2C8-FE2F556B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5CD77-A9D0-4A45-B09F-49DA0949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D88D20-F58B-4528-8AAB-14A542CC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DBA026-DFE4-4262-934C-0C47A2C4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64008-6D5B-4004-8F0B-3EBC04BD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FEA02-87EA-4226-993B-69D96B4F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3F5D8A-C893-4BBE-954C-52E455BC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6FA44A-4207-4B5B-BCAF-A8A47AE0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A7D889-D723-4374-830C-B6C76E469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1F5C36-0423-41A6-9ED8-2C52928C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655205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E9D244-B409-4318-BA93-50B7C182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33458-EBE6-400C-A227-341F6B9A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67fb9876c46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17A6A-8936-405E-B629-3B1F2A40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327A8-1742-40A0-8FD4-8B84BAAB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52101E-7191-4547-8367-4B68CAA8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4A387-D036-4F08-BEAF-388FB2DD8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3F5C1-61D9-40B4-A965-BA06641C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 17ʲ⁺¹−1 写成 4 的倍数后，括号内的整数是：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356FE-D2BB-4450-8C2D-A3E266BB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6FF98-DD85-4748-96E9-0970BDF5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648D2-B198-465D-A6B2-6E6CE1A1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C06DC-5540-434D-B779-24DFF6B46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【原创情境迁移｜低空经济32项沙盒】以下参数为“数学归纳法”训练所设，不是官方资料中的实际数据：证明 5Σ(r=1→n)r²=5n(n+1)(2n+1)/6。由 P(j) 推至 P(j+1) 时，代入归纳假设后的左边是：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31D2A-4251-4659-9A78-634F5947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78A1F-AA1E-43C7-9D68-42F06707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1D1D9-BBC2-4F05-9E84-497A3389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D0B2A7-1ADB-4788-8F48-6384D456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2030与稳定币】以下参数为“数学归纳法”训练所设，不是官方资料中的实际数据：用归纳法证明 6[1+3+⋯+(2n−1)]=6n²。已知前 j 项和为 6j²，加上第 j+1 项后化简得：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B0A6AA-F7F8-4DAF-9C07-6476A202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73CC32-3244-4416-880C-9E603059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63E0D2-31EE-493C-8034-5F92EB90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130588-A988-434E-9FD0-45E38F1C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0720541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C147F-6AEE-48E4-8774-05440532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F7E00-13EE-4E21-B453-884BFC53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6f0b00476b4c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F4618C-526B-42C0-86E5-08A95B5AC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67E51-A836-4011-A033-36AE1B86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BE4268-431B-44A6-898D-5D24EE97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E463F8-2F00-4B13-809D-46BEF222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C978D-06B1-4922-93F7-2F290ED8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C25845-4AE8-4B00-AD7E-47E106BF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53523-E210-4325-B829-3DAEA4AD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A1429D-2301-4A11-BBB4-EA96654B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正确结论：5j(j+1)(2j+1)/6 + 5(j+1)²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解析链：先以归纳假设替换前 j 项，再加第 j+1 项；随后才把式子化为目标形式。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CFE78-04C3-41E8-97B7-8C79A07A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5E74BE-F9D5-49C9-8355-BB7D16DE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77EE3F-13A9-4A09-8911-B8DD05E0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17BA8-B4DC-4526-B619-B408EDE0F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2538782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BC8F91-3AF6-4CC1-A5EA-9465DEC8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22A09-4545-4B32-A549-68A3C3DE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dd1b3e27245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B6CCB-B844-4032-AE8F-1212508E1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BE4E5-0478-44CE-94F9-C751E520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80BA6-E619-4C45-9DD7-63E5DF15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75226-5E24-4963-87ED-51D2AD67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2030与稳定币】以下参数为“数学归纳法”训练所设，不是官方资料中的实际数据：用归纳法证明 6[1+3+⋯+(2n−1)]=6n²。已知前 j 项和为 6j²，加上第 j+1 项后化简得：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CD4AB-965A-415E-B5B1-5A8D3BB1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F2F851-A079-492F-B1F9-4168BBB3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467992-459E-43CA-9C59-B0EE512A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7B604-B1B5-4E65-BB93-E42FD123E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0C803-4408-49D3-85C0-52264235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C6FDEF-5B90-4EE7-A050-24407132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7CB4F-1F8C-46D5-9EBC-EC717B44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E22B4-9190-4CED-9D13-C14DCAA6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数学归纳法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EA2026-7121-48D5-A056-641210B6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294964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2026-08-19T08:37:35.0510000Z</dcterms:created>
  <dcterms:modified xsi:type="dcterms:W3CDTF">2026-08-19T08:37:35.0510000Z</dcterms:modified>
</coreProperties>
</file>