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9c48b9d8414c79" /><Relationship Type="http://schemas.openxmlformats.org/officeDocument/2006/relationships/extended-properties" Target="/docProps/app.xml" Id="R07fb4812d6de404b" /><Relationship Type="http://schemas.openxmlformats.org/officeDocument/2006/relationships/officeDocument" Target="/ppt/presentation.xml" Id="R4670d9c3e0ff48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f93335bf3a4762"/>
  </p:sldMasterIdLst>
  <p:notesMasterIdLst>
    <p:notesMasterId xmlns:r="http://schemas.openxmlformats.org/officeDocument/2006/relationships" r:id="R17eb75f9414145aa"/>
  </p:notesMasterIdLst>
  <p:sldIdLst>
    <p:sldId xmlns:r="http://schemas.openxmlformats.org/officeDocument/2006/relationships" id="256" r:id="R600a5fef406f4206"/>
    <p:sldId xmlns:r="http://schemas.openxmlformats.org/officeDocument/2006/relationships" id="257" r:id="Ra7c3edcd71054a2e"/>
    <p:sldId xmlns:r="http://schemas.openxmlformats.org/officeDocument/2006/relationships" id="258" r:id="R9a40a6b1c5d9478e"/>
    <p:sldId xmlns:r="http://schemas.openxmlformats.org/officeDocument/2006/relationships" id="259" r:id="R04e6c1df9a1d463d"/>
    <p:sldId xmlns:r="http://schemas.openxmlformats.org/officeDocument/2006/relationships" id="260" r:id="R7a55a52d14184085"/>
    <p:sldId xmlns:r="http://schemas.openxmlformats.org/officeDocument/2006/relationships" id="261" r:id="R7d8b9bb34f774600"/>
    <p:sldId xmlns:r="http://schemas.openxmlformats.org/officeDocument/2006/relationships" id="262" r:id="Re3f082afe3924418"/>
    <p:sldId xmlns:r="http://schemas.openxmlformats.org/officeDocument/2006/relationships" id="263" r:id="R22f51014faf344f7"/>
    <p:sldId xmlns:r="http://schemas.openxmlformats.org/officeDocument/2006/relationships" id="264" r:id="Rb891148bc9bc42aa"/>
    <p:sldId xmlns:r="http://schemas.openxmlformats.org/officeDocument/2006/relationships" id="265" r:id="Rc7d6aa76a1014e2f"/>
    <p:sldId xmlns:r="http://schemas.openxmlformats.org/officeDocument/2006/relationships" id="266" r:id="R0e4d73a3ba024b8d"/>
    <p:sldId xmlns:r="http://schemas.openxmlformats.org/officeDocument/2006/relationships" id="267" r:id="R16f478a75ae44fc1"/>
    <p:sldId xmlns:r="http://schemas.openxmlformats.org/officeDocument/2006/relationships" id="268" r:id="R679c0ba859ee4891"/>
    <p:sldId xmlns:r="http://schemas.openxmlformats.org/officeDocument/2006/relationships" id="269" r:id="Rcba76c81cf84485c"/>
    <p:sldId xmlns:r="http://schemas.openxmlformats.org/officeDocument/2006/relationships" id="270" r:id="R61c3e4cd23e94916"/>
    <p:sldId xmlns:r="http://schemas.openxmlformats.org/officeDocument/2006/relationships" id="271" r:id="Rfc50b486d3bb45db"/>
    <p:sldId xmlns:r="http://schemas.openxmlformats.org/officeDocument/2006/relationships" id="272" r:id="R283d9935675a4b22"/>
    <p:sldId xmlns:r="http://schemas.openxmlformats.org/officeDocument/2006/relationships" id="273" r:id="Rdacc9db7ae8244b5"/>
    <p:sldId xmlns:r="http://schemas.openxmlformats.org/officeDocument/2006/relationships" id="274" r:id="R7f20891d3d4048ba"/>
    <p:sldId xmlns:r="http://schemas.openxmlformats.org/officeDocument/2006/relationships" id="275" r:id="R70e2d00c686149d0"/>
    <p:sldId xmlns:r="http://schemas.openxmlformats.org/officeDocument/2006/relationships" id="276" r:id="R0ef4ae1bfdf244d9"/>
    <p:sldId xmlns:r="http://schemas.openxmlformats.org/officeDocument/2006/relationships" id="277" r:id="R0f2ae7714bc14506"/>
    <p:sldId xmlns:r="http://schemas.openxmlformats.org/officeDocument/2006/relationships" id="278" r:id="R75a42bf8bd314b45"/>
    <p:sldId xmlns:r="http://schemas.openxmlformats.org/officeDocument/2006/relationships" id="279" r:id="R19306ba3dcc348df"/>
    <p:sldId xmlns:r="http://schemas.openxmlformats.org/officeDocument/2006/relationships" id="280" r:id="R364068ef9db84126"/>
    <p:sldId xmlns:r="http://schemas.openxmlformats.org/officeDocument/2006/relationships" id="281" r:id="R25f7a6267b9e4ed6"/>
    <p:sldId xmlns:r="http://schemas.openxmlformats.org/officeDocument/2006/relationships" id="282" r:id="Ref137e60c0f2415c"/>
    <p:sldId xmlns:r="http://schemas.openxmlformats.org/officeDocument/2006/relationships" id="283" r:id="R1586b350aad24075"/>
    <p:sldId xmlns:r="http://schemas.openxmlformats.org/officeDocument/2006/relationships" id="284" r:id="R9dbc1ce3b0ef43fd"/>
    <p:sldId xmlns:r="http://schemas.openxmlformats.org/officeDocument/2006/relationships" id="285" r:id="R1c547079747d491b"/>
    <p:sldId xmlns:r="http://schemas.openxmlformats.org/officeDocument/2006/relationships" id="286" r:id="Rabea3296c7484599"/>
    <p:sldId xmlns:r="http://schemas.openxmlformats.org/officeDocument/2006/relationships" id="287" r:id="Rb9866ef93a4a40a9"/>
    <p:sldId xmlns:r="http://schemas.openxmlformats.org/officeDocument/2006/relationships" id="288" r:id="Rddcd281cc7914ae0"/>
    <p:sldId xmlns:r="http://schemas.openxmlformats.org/officeDocument/2006/relationships" id="289" r:id="Rd896155da5da482a"/>
    <p:sldId xmlns:r="http://schemas.openxmlformats.org/officeDocument/2006/relationships" id="290" r:id="Rba38c0d4ceee4222"/>
    <p:sldId xmlns:r="http://schemas.openxmlformats.org/officeDocument/2006/relationships" id="291" r:id="Re4b66391af164df2"/>
    <p:sldId xmlns:r="http://schemas.openxmlformats.org/officeDocument/2006/relationships" id="292" r:id="R36cf76e936dd46be"/>
    <p:sldId xmlns:r="http://schemas.openxmlformats.org/officeDocument/2006/relationships" id="293" r:id="Raddd142cca264f65"/>
    <p:sldId xmlns:r="http://schemas.openxmlformats.org/officeDocument/2006/relationships" id="294" r:id="Ra168ba6fc9bd44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768d0379ee448e" /><Relationship Type="http://schemas.openxmlformats.org/officeDocument/2006/relationships/slideMaster" Target="/ppt/slideMasters/slideMaster1.xml" Id="R71f93335bf3a4762" /><Relationship Type="http://schemas.openxmlformats.org/officeDocument/2006/relationships/notesMaster" Target="/ppt/notesMasters/notesMaster1.xml" Id="R17eb75f9414145aa" /><Relationship Type="http://schemas.openxmlformats.org/officeDocument/2006/relationships/presProps" Target="/ppt/presProps.xml" Id="R9544136b19264d65" /><Relationship Type="http://schemas.openxmlformats.org/officeDocument/2006/relationships/tableStyles" Target="/ppt/tableStyles.xml" Id="Rea3ee9a4d246424d" /><Relationship Type="http://schemas.openxmlformats.org/officeDocument/2006/relationships/slide" Target="/ppt/slides/slide1.xml" Id="R600a5fef406f4206" /><Relationship Type="http://schemas.openxmlformats.org/officeDocument/2006/relationships/slide" Target="/ppt/slides/slide2.xml" Id="Ra7c3edcd71054a2e" /><Relationship Type="http://schemas.openxmlformats.org/officeDocument/2006/relationships/slide" Target="/ppt/slides/slide3.xml" Id="R9a40a6b1c5d9478e" /><Relationship Type="http://schemas.openxmlformats.org/officeDocument/2006/relationships/slide" Target="/ppt/slides/slide4.xml" Id="R04e6c1df9a1d463d" /><Relationship Type="http://schemas.openxmlformats.org/officeDocument/2006/relationships/slide" Target="/ppt/slides/slide5.xml" Id="R7a55a52d14184085" /><Relationship Type="http://schemas.openxmlformats.org/officeDocument/2006/relationships/slide" Target="/ppt/slides/slide6.xml" Id="R7d8b9bb34f774600" /><Relationship Type="http://schemas.openxmlformats.org/officeDocument/2006/relationships/slide" Target="/ppt/slides/slide7.xml" Id="Re3f082afe3924418" /><Relationship Type="http://schemas.openxmlformats.org/officeDocument/2006/relationships/slide" Target="/ppt/slides/slide8.xml" Id="R22f51014faf344f7" /><Relationship Type="http://schemas.openxmlformats.org/officeDocument/2006/relationships/slide" Target="/ppt/slides/slide9.xml" Id="Rb891148bc9bc42aa" /><Relationship Type="http://schemas.openxmlformats.org/officeDocument/2006/relationships/slide" Target="/ppt/slides/slide10.xml" Id="Rc7d6aa76a1014e2f" /><Relationship Type="http://schemas.openxmlformats.org/officeDocument/2006/relationships/slide" Target="/ppt/slides/slide11.xml" Id="R0e4d73a3ba024b8d" /><Relationship Type="http://schemas.openxmlformats.org/officeDocument/2006/relationships/slide" Target="/ppt/slides/slide12.xml" Id="R16f478a75ae44fc1" /><Relationship Type="http://schemas.openxmlformats.org/officeDocument/2006/relationships/slide" Target="/ppt/slides/slide13.xml" Id="R679c0ba859ee4891" /><Relationship Type="http://schemas.openxmlformats.org/officeDocument/2006/relationships/slide" Target="/ppt/slides/slide14.xml" Id="Rcba76c81cf84485c" /><Relationship Type="http://schemas.openxmlformats.org/officeDocument/2006/relationships/slide" Target="/ppt/slides/slide15.xml" Id="R61c3e4cd23e94916" /><Relationship Type="http://schemas.openxmlformats.org/officeDocument/2006/relationships/slide" Target="/ppt/slides/slide16.xml" Id="Rfc50b486d3bb45db" /><Relationship Type="http://schemas.openxmlformats.org/officeDocument/2006/relationships/slide" Target="/ppt/slides/slide17.xml" Id="R283d9935675a4b22" /><Relationship Type="http://schemas.openxmlformats.org/officeDocument/2006/relationships/slide" Target="/ppt/slides/slide18.xml" Id="Rdacc9db7ae8244b5" /><Relationship Type="http://schemas.openxmlformats.org/officeDocument/2006/relationships/slide" Target="/ppt/slides/slide19.xml" Id="R7f20891d3d4048ba" /><Relationship Type="http://schemas.openxmlformats.org/officeDocument/2006/relationships/slide" Target="/ppt/slides/slide20.xml" Id="R70e2d00c686149d0" /><Relationship Type="http://schemas.openxmlformats.org/officeDocument/2006/relationships/slide" Target="/ppt/slides/slide21.xml" Id="R0ef4ae1bfdf244d9" /><Relationship Type="http://schemas.openxmlformats.org/officeDocument/2006/relationships/slide" Target="/ppt/slides/slide22.xml" Id="R0f2ae7714bc14506" /><Relationship Type="http://schemas.openxmlformats.org/officeDocument/2006/relationships/slide" Target="/ppt/slides/slide23.xml" Id="R75a42bf8bd314b45" /><Relationship Type="http://schemas.openxmlformats.org/officeDocument/2006/relationships/slide" Target="/ppt/slides/slide24.xml" Id="R19306ba3dcc348df" /><Relationship Type="http://schemas.openxmlformats.org/officeDocument/2006/relationships/slide" Target="/ppt/slides/slide25.xml" Id="R364068ef9db84126" /><Relationship Type="http://schemas.openxmlformats.org/officeDocument/2006/relationships/slide" Target="/ppt/slides/slide26.xml" Id="R25f7a6267b9e4ed6" /><Relationship Type="http://schemas.openxmlformats.org/officeDocument/2006/relationships/slide" Target="/ppt/slides/slide27.xml" Id="Ref137e60c0f2415c" /><Relationship Type="http://schemas.openxmlformats.org/officeDocument/2006/relationships/slide" Target="/ppt/slides/slide28.xml" Id="R1586b350aad24075" /><Relationship Type="http://schemas.openxmlformats.org/officeDocument/2006/relationships/slide" Target="/ppt/slides/slide29.xml" Id="R9dbc1ce3b0ef43fd" /><Relationship Type="http://schemas.openxmlformats.org/officeDocument/2006/relationships/slide" Target="/ppt/slides/slide30.xml" Id="R1c547079747d491b" /><Relationship Type="http://schemas.openxmlformats.org/officeDocument/2006/relationships/slide" Target="/ppt/slides/slide31.xml" Id="Rabea3296c7484599" /><Relationship Type="http://schemas.openxmlformats.org/officeDocument/2006/relationships/slide" Target="/ppt/slides/slide32.xml" Id="Rb9866ef93a4a40a9" /><Relationship Type="http://schemas.openxmlformats.org/officeDocument/2006/relationships/slide" Target="/ppt/slides/slide33.xml" Id="Rddcd281cc7914ae0" /><Relationship Type="http://schemas.openxmlformats.org/officeDocument/2006/relationships/slide" Target="/ppt/slides/slide34.xml" Id="Rd896155da5da482a" /><Relationship Type="http://schemas.openxmlformats.org/officeDocument/2006/relationships/slide" Target="/ppt/slides/slide35.xml" Id="Rba38c0d4ceee4222" /><Relationship Type="http://schemas.openxmlformats.org/officeDocument/2006/relationships/slide" Target="/ppt/slides/slide36.xml" Id="Re4b66391af164df2" /><Relationship Type="http://schemas.openxmlformats.org/officeDocument/2006/relationships/slide" Target="/ppt/slides/slide37.xml" Id="R36cf76e936dd46be" /><Relationship Type="http://schemas.openxmlformats.org/officeDocument/2006/relationships/slide" Target="/ppt/slides/slide38.xml" Id="Raddd142cca264f65" /><Relationship Type="http://schemas.openxmlformats.org/officeDocument/2006/relationships/slide" Target="/ppt/slides/slide39.xml" Id="Ra168ba6fc9bd44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e78b10efd044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bf4d4c2d184d67" /><Relationship Type="http://schemas.openxmlformats.org/officeDocument/2006/relationships/notesMaster" Target="/ppt/notesMasters/notesMaster1.xml" Id="R7aae18c7b63046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09df734bde411f" /><Relationship Type="http://schemas.openxmlformats.org/officeDocument/2006/relationships/notesMaster" Target="/ppt/notesMasters/notesMaster1.xml" Id="Ra648ed91a3bf40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f5bd1f3ea64cd6" /><Relationship Type="http://schemas.openxmlformats.org/officeDocument/2006/relationships/notesMaster" Target="/ppt/notesMasters/notesMaster1.xml" Id="R3d7bdd718ee746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a6ac2fd7c94fdd" /><Relationship Type="http://schemas.openxmlformats.org/officeDocument/2006/relationships/notesMaster" Target="/ppt/notesMasters/notesMaster1.xml" Id="Rbbeb4c35bf4342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d83f02c7164324" /><Relationship Type="http://schemas.openxmlformats.org/officeDocument/2006/relationships/notesMaster" Target="/ppt/notesMasters/notesMaster1.xml" Id="R16470ee2e35c49f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a46008bfc9454d" /><Relationship Type="http://schemas.openxmlformats.org/officeDocument/2006/relationships/notesMaster" Target="/ppt/notesMasters/notesMaster1.xml" Id="R48ad8fcbea2b40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0942348f2c4b23" /><Relationship Type="http://schemas.openxmlformats.org/officeDocument/2006/relationships/notesMaster" Target="/ppt/notesMasters/notesMaster1.xml" Id="Raefe8ba9c17f4f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9dd310eeef4645" /><Relationship Type="http://schemas.openxmlformats.org/officeDocument/2006/relationships/notesMaster" Target="/ppt/notesMasters/notesMaster1.xml" Id="Rcaa6e9822c1f4a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90e15a24924071" /><Relationship Type="http://schemas.openxmlformats.org/officeDocument/2006/relationships/notesMaster" Target="/ppt/notesMasters/notesMaster1.xml" Id="R2fe18737922947f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775d6757277426d" /><Relationship Type="http://schemas.openxmlformats.org/officeDocument/2006/relationships/notesMaster" Target="/ppt/notesMasters/notesMaster1.xml" Id="Rb9349c2e7e7b41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ec1a200e574962" /><Relationship Type="http://schemas.openxmlformats.org/officeDocument/2006/relationships/notesMaster" Target="/ppt/notesMasters/notesMaster1.xml" Id="R98dc0e62efb4404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a20d98c491e4b68" /><Relationship Type="http://schemas.openxmlformats.org/officeDocument/2006/relationships/notesMaster" Target="/ppt/notesMasters/notesMaster1.xml" Id="R428e73de7fb843b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5a3b7e9dc049e7" /><Relationship Type="http://schemas.openxmlformats.org/officeDocument/2006/relationships/notesMaster" Target="/ppt/notesMasters/notesMaster1.xml" Id="R08dd9d88226f4a5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f1aaea674374481" /><Relationship Type="http://schemas.openxmlformats.org/officeDocument/2006/relationships/notesMaster" Target="/ppt/notesMasters/notesMaster1.xml" Id="Raf88e26dea9149b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cc81c0d719c42f8" /><Relationship Type="http://schemas.openxmlformats.org/officeDocument/2006/relationships/notesMaster" Target="/ppt/notesMasters/notesMaster1.xml" Id="R4fbba207125e49a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45f0e834fda4793" /><Relationship Type="http://schemas.openxmlformats.org/officeDocument/2006/relationships/notesMaster" Target="/ppt/notesMasters/notesMaster1.xml" Id="R16badfcd333c44f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be14e36f01b4c03" /><Relationship Type="http://schemas.openxmlformats.org/officeDocument/2006/relationships/notesMaster" Target="/ppt/notesMasters/notesMaster1.xml" Id="R8b7394390e4a45e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35dac966ebb43b2" /><Relationship Type="http://schemas.openxmlformats.org/officeDocument/2006/relationships/notesMaster" Target="/ppt/notesMasters/notesMaster1.xml" Id="R16d930fbd4ce40a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4dd28a16c404184" /><Relationship Type="http://schemas.openxmlformats.org/officeDocument/2006/relationships/notesMaster" Target="/ppt/notesMasters/notesMaster1.xml" Id="R54193c709d544a6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e57ebd08a8942f1" /><Relationship Type="http://schemas.openxmlformats.org/officeDocument/2006/relationships/notesMaster" Target="/ppt/notesMasters/notesMaster1.xml" Id="R95967c70f82845a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8ff633601f34028" /><Relationship Type="http://schemas.openxmlformats.org/officeDocument/2006/relationships/notesMaster" Target="/ppt/notesMasters/notesMaster1.xml" Id="R76c5caac9aa04eb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3513aafd1af40a6" /><Relationship Type="http://schemas.openxmlformats.org/officeDocument/2006/relationships/notesMaster" Target="/ppt/notesMasters/notesMaster1.xml" Id="R0f85ed1a1e1b4c4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584da463e574b2f" /><Relationship Type="http://schemas.openxmlformats.org/officeDocument/2006/relationships/notesMaster" Target="/ppt/notesMasters/notesMaster1.xml" Id="R16680d846eff4eb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bc807568a9344b8" /><Relationship Type="http://schemas.openxmlformats.org/officeDocument/2006/relationships/notesMaster" Target="/ppt/notesMasters/notesMaster1.xml" Id="R7e9e22231b2f4f8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445d06224fb4457" /><Relationship Type="http://schemas.openxmlformats.org/officeDocument/2006/relationships/notesMaster" Target="/ppt/notesMasters/notesMaster1.xml" Id="R5f18050e467f409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fe402f53a0a4e5e" /><Relationship Type="http://schemas.openxmlformats.org/officeDocument/2006/relationships/notesMaster" Target="/ppt/notesMasters/notesMaster1.xml" Id="R678bd61e86db4c3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a242aa40146475e" /><Relationship Type="http://schemas.openxmlformats.org/officeDocument/2006/relationships/notesMaster" Target="/ppt/notesMasters/notesMaster1.xml" Id="Refdbe3faee404e4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96fef276f3340be" /><Relationship Type="http://schemas.openxmlformats.org/officeDocument/2006/relationships/notesMaster" Target="/ppt/notesMasters/notesMaster1.xml" Id="R1546fd6dffc046f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75e4bce536d47b3" /><Relationship Type="http://schemas.openxmlformats.org/officeDocument/2006/relationships/notesMaster" Target="/ppt/notesMasters/notesMaster1.xml" Id="R59fb07be656a450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c722c7755044f56" /><Relationship Type="http://schemas.openxmlformats.org/officeDocument/2006/relationships/notesMaster" Target="/ppt/notesMasters/notesMaster1.xml" Id="Rf59287a4891747c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9e7d1b227ec4552" /><Relationship Type="http://schemas.openxmlformats.org/officeDocument/2006/relationships/notesMaster" Target="/ppt/notesMasters/notesMaster1.xml" Id="R750df0abf6e54d4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ff8cec7927a4a72" /><Relationship Type="http://schemas.openxmlformats.org/officeDocument/2006/relationships/notesMaster" Target="/ppt/notesMasters/notesMaster1.xml" Id="Rd86dd441f2f44ed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cfd168cf8d94032" /><Relationship Type="http://schemas.openxmlformats.org/officeDocument/2006/relationships/notesMaster" Target="/ppt/notesMasters/notesMaster1.xml" Id="R23f2276454e3465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75216062d784d54" /><Relationship Type="http://schemas.openxmlformats.org/officeDocument/2006/relationships/notesMaster" Target="/ppt/notesMasters/notesMaster1.xml" Id="R8b37ff8cea95489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b4f262935994a6d" /><Relationship Type="http://schemas.openxmlformats.org/officeDocument/2006/relationships/notesMaster" Target="/ppt/notesMasters/notesMaster1.xml" Id="R5744acdc62ff4cc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15fcc977ae14ae6" /><Relationship Type="http://schemas.openxmlformats.org/officeDocument/2006/relationships/notesMaster" Target="/ppt/notesMasters/notesMaster1.xml" Id="R6edf346768cc41a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1544f17f1884d00" /><Relationship Type="http://schemas.openxmlformats.org/officeDocument/2006/relationships/notesMaster" Target="/ppt/notesMasters/notesMaster1.xml" Id="R6e45aac3fc3a4ad9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4b22d3c96bd4dc9" /><Relationship Type="http://schemas.openxmlformats.org/officeDocument/2006/relationships/notesMaster" Target="/ppt/notesMasters/notesMaster1.xml" Id="R55086eddee88498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af3a1233c3c43bc" /><Relationship Type="http://schemas.openxmlformats.org/officeDocument/2006/relationships/notesMaster" Target="/ppt/notesMasters/notesMaster1.xml" Id="R2ee715791fac4b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的“积分技巧与面积”学习单元。本套课件共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讲稿】明确告诉学生：本单元只训练“积分技巧与面积”。先解释知识范围，再用一句话建立核心判断，最后示范标准方法。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【互动提问】请用自己的话复述“积分常数只属于不定积分”，并举一个会触发“定积分结果后仍加 C”的错误例子。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Q1：∫(2x^1+1) dx = 选项为 A.2x^2+1x；B.2/1·x^1+1x+C；C.x^2+1+C；D.x^2+1x+C。讲解时强调：积分常数只属于不定积分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分步讲评：先重述题目条件，再逐步示范“识别结构—积分—代限—解释”，最后给出正确结论“x^2+1x+C”。完整解析：逐项使用幂函数积分公式，并在不定积分结尾写积分常数 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【预期回答】学生能指出方法链中的关键步骤，并联系“原函数、积分常数、上下限和符号”。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A·基本不定积分。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Q11：用分部积分计算 ∫x e^(2x) dx： 选项为 A.xe^(2x)+C；B.e^(2x)(2x+1)/4+C；C.x²e^(2x)/2+C；D.e^(2x)(2x−1)/4+C。讲解时强调：积分常数只属于不定积分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分步讲评：先重述题目条件，再逐步示范“识别结构—积分—代限—解释”，最后给出正确结论“e^(2x)(2x−1)/4+C”。完整解析：取 u=x、dv=e^(2x)dx，则 v=e^(2x)/2；整理得 e^(2x)(2x−1)/4+C。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【预期回答】学生能指出方法链中的关键步骤，并联系“识别复合结构并同步变换被积式与上下限”。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Practice Paper Q8 型·分部积分。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Q21：【原创情境迁移｜启德体育园2026运营】以下参数为“积分技巧与面积”训练所设，不是官方资料中的实际数据：∫ 4e^(4x) dx = 选项为 A.e^(4x)+C；B.5e^(4x)+C；C.e^(5x)+C；D.e^(−4x)+C。讲解时强调：积分常数只属于不定积分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分步讲评：先重述题目条件，再逐步示范“识别结构—积分—代限—解释”，最后给出正确结论“e^(4x)+C”。完整解析：令 u=4x，则 du=4 dx；被积式正好包含内层导数，所以原函数为 e^(4x)+C。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【预期回答】学生能指出方法链中的关键步骤，并联系“选择 u 与 dv，处理对数、指数和三角函数”。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A·指数积分。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Q26：【原创情境迁移｜第三代半导体试验线】以下参数为“积分技巧与面积”训练所设，不是官方资料中的实际数据：∫(0→5) 2x dx = 选项为 A.10；B.26；C.25；D.5。讲解时强调：积分常数只属于不定积分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分步讲评：先重述题目条件，再逐步示范“识别结构—积分—代限—解释”，最后给出正确结论“25”。完整解析：[x²]₀^5=25；定积分不加 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【预期回答】学生能指出方法链中的关键步骤，并联系“拆分交点区间，区分几何面积和有向积分”。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d46bd01b3b4f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b7a68668a64652" /><Relationship Type="http://schemas.openxmlformats.org/officeDocument/2006/relationships/slideLayout" Target="/ppt/slideLayouts/slideLayout1.xml" Id="R6f89ea2a33be42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89ea2a33be42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eb18bf4924488" /><Relationship Type="http://schemas.openxmlformats.org/officeDocument/2006/relationships/image" Target="/ppt/media/image.png" Id="R9293dcbfd5044a6d" /><Relationship Type="http://schemas.openxmlformats.org/officeDocument/2006/relationships/notesSlide" Target="/ppt/notesSlides/notesSlide1.xml" Id="R4e17a185c47e4f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f571b9b32a47b8" /><Relationship Type="http://schemas.openxmlformats.org/officeDocument/2006/relationships/image" Target="/ppt/media/image2.png" Id="R8a608664dc1f4d21" /><Relationship Type="http://schemas.openxmlformats.org/officeDocument/2006/relationships/notesSlide" Target="/ppt/notesSlides/notesSlide2.xml" Id="Rc5cf32eab1c847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c406fd1698495f" /><Relationship Type="http://schemas.openxmlformats.org/officeDocument/2006/relationships/image" Target="/ppt/media/image3.png" Id="R68327f12f5014826" /><Relationship Type="http://schemas.openxmlformats.org/officeDocument/2006/relationships/notesSlide" Target="/ppt/notesSlides/notesSlide3.xml" Id="R9c8811df1fd442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2f13e3ee94546" /><Relationship Type="http://schemas.openxmlformats.org/officeDocument/2006/relationships/image" Target="/ppt/media/image4.png" Id="Rb12a83d8aef34e0f" /><Relationship Type="http://schemas.openxmlformats.org/officeDocument/2006/relationships/notesSlide" Target="/ppt/notesSlides/notesSlide4.xml" Id="R126a32701eb049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555b2df1441d7" /><Relationship Type="http://schemas.openxmlformats.org/officeDocument/2006/relationships/image" Target="/ppt/media/image5.png" Id="R9262505929c5415e" /><Relationship Type="http://schemas.openxmlformats.org/officeDocument/2006/relationships/notesSlide" Target="/ppt/notesSlides/notesSlide5.xml" Id="Rc935db469c8d47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3cc33dae14c43" /><Relationship Type="http://schemas.openxmlformats.org/officeDocument/2006/relationships/image" Target="/ppt/media/image6.png" Id="Rf6144440bea345bf" /><Relationship Type="http://schemas.openxmlformats.org/officeDocument/2006/relationships/notesSlide" Target="/ppt/notesSlides/notesSlide6.xml" Id="R7bab2e584d5e40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57e13f72b744c5" /><Relationship Type="http://schemas.openxmlformats.org/officeDocument/2006/relationships/image" Target="/ppt/media/image7.png" Id="R49c0ba3afa244204" /><Relationship Type="http://schemas.openxmlformats.org/officeDocument/2006/relationships/notesSlide" Target="/ppt/notesSlides/notesSlide7.xml" Id="Rd3470caf9a9147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370f8283e4841" /><Relationship Type="http://schemas.openxmlformats.org/officeDocument/2006/relationships/image" Target="/ppt/media/image8.png" Id="R32bfea048ab647c0" /><Relationship Type="http://schemas.openxmlformats.org/officeDocument/2006/relationships/notesSlide" Target="/ppt/notesSlides/notesSlide8.xml" Id="Rae9f113001794c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32bfa3122456d" /><Relationship Type="http://schemas.openxmlformats.org/officeDocument/2006/relationships/image" Target="/ppt/media/image9.png" Id="R1a7abce943da4db6" /><Relationship Type="http://schemas.openxmlformats.org/officeDocument/2006/relationships/notesSlide" Target="/ppt/notesSlides/notesSlide9.xml" Id="R1aacffa1eb9f40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ae23561fc4e0d" /><Relationship Type="http://schemas.openxmlformats.org/officeDocument/2006/relationships/image" Target="/ppt/media/image10.png" Id="R072fedda803e4c65" /><Relationship Type="http://schemas.openxmlformats.org/officeDocument/2006/relationships/notesSlide" Target="/ppt/notesSlides/notesSlide10.xml" Id="R248eff0ecc0649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6ed01c8bb416c" /><Relationship Type="http://schemas.openxmlformats.org/officeDocument/2006/relationships/image" Target="/ppt/media/image11.png" Id="Rfd4216ea588140c4" /><Relationship Type="http://schemas.openxmlformats.org/officeDocument/2006/relationships/notesSlide" Target="/ppt/notesSlides/notesSlide11.xml" Id="R75bb1293e7d84e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4df1c2ebd14d07" /><Relationship Type="http://schemas.openxmlformats.org/officeDocument/2006/relationships/image" Target="/ppt/media/image12.png" Id="R4bde203d72af4c68" /><Relationship Type="http://schemas.openxmlformats.org/officeDocument/2006/relationships/notesSlide" Target="/ppt/notesSlides/notesSlide12.xml" Id="Rb3090676d55e4e7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62e6a415684075" /><Relationship Type="http://schemas.openxmlformats.org/officeDocument/2006/relationships/image" Target="/ppt/media/image13.png" Id="R1092a1e2cf7b4407" /><Relationship Type="http://schemas.openxmlformats.org/officeDocument/2006/relationships/notesSlide" Target="/ppt/notesSlides/notesSlide13.xml" Id="R10069502a9cd498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1d281ec3342e8" /><Relationship Type="http://schemas.openxmlformats.org/officeDocument/2006/relationships/image" Target="/ppt/media/image14.png" Id="R644440a1e66d4110" /><Relationship Type="http://schemas.openxmlformats.org/officeDocument/2006/relationships/notesSlide" Target="/ppt/notesSlides/notesSlide14.xml" Id="R9408f7494ff14cc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abbe01c05046b5" /><Relationship Type="http://schemas.openxmlformats.org/officeDocument/2006/relationships/image" Target="/ppt/media/image15.png" Id="R01557aa396a24562" /><Relationship Type="http://schemas.openxmlformats.org/officeDocument/2006/relationships/notesSlide" Target="/ppt/notesSlides/notesSlide15.xml" Id="R3ff286d252dc4fa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7090835304761" /><Relationship Type="http://schemas.openxmlformats.org/officeDocument/2006/relationships/image" Target="/ppt/media/image16.png" Id="Rcee60bbf02194ea6" /><Relationship Type="http://schemas.openxmlformats.org/officeDocument/2006/relationships/notesSlide" Target="/ppt/notesSlides/notesSlide16.xml" Id="Re3efbf178fea48a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d087bb38074756" /><Relationship Type="http://schemas.openxmlformats.org/officeDocument/2006/relationships/image" Target="/ppt/media/image17.png" Id="Rb3095724022b4f0b" /><Relationship Type="http://schemas.openxmlformats.org/officeDocument/2006/relationships/notesSlide" Target="/ppt/notesSlides/notesSlide17.xml" Id="Rf0e761f886cc442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a690ed7774a24" /><Relationship Type="http://schemas.openxmlformats.org/officeDocument/2006/relationships/image" Target="/ppt/media/image18.png" Id="R357a436fb6d743e1" /><Relationship Type="http://schemas.openxmlformats.org/officeDocument/2006/relationships/notesSlide" Target="/ppt/notesSlides/notesSlide18.xml" Id="R16c5f59ba3ba412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62085260741d4" /><Relationship Type="http://schemas.openxmlformats.org/officeDocument/2006/relationships/image" Target="/ppt/media/image19.png" Id="Rb807f000ddf04b09" /><Relationship Type="http://schemas.openxmlformats.org/officeDocument/2006/relationships/notesSlide" Target="/ppt/notesSlides/notesSlide19.xml" Id="R14ce03f93f454ed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aaaa58caad4a38" /><Relationship Type="http://schemas.openxmlformats.org/officeDocument/2006/relationships/image" Target="/ppt/media/image20.png" Id="R43b145bdaa8d413b" /><Relationship Type="http://schemas.openxmlformats.org/officeDocument/2006/relationships/notesSlide" Target="/ppt/notesSlides/notesSlide20.xml" Id="Ra01000d575a748c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7e4fae2b64438" /><Relationship Type="http://schemas.openxmlformats.org/officeDocument/2006/relationships/image" Target="/ppt/media/image21.png" Id="Rb4a7484b650d4cd4" /><Relationship Type="http://schemas.openxmlformats.org/officeDocument/2006/relationships/notesSlide" Target="/ppt/notesSlides/notesSlide21.xml" Id="R36a7fe53462c492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8b3b44b3f4fc0" /><Relationship Type="http://schemas.openxmlformats.org/officeDocument/2006/relationships/image" Target="/ppt/media/image22.png" Id="Rf722ccd149294732" /><Relationship Type="http://schemas.openxmlformats.org/officeDocument/2006/relationships/notesSlide" Target="/ppt/notesSlides/notesSlide22.xml" Id="R9b25cd2646a54b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867e5ab7b34fdd" /><Relationship Type="http://schemas.openxmlformats.org/officeDocument/2006/relationships/image" Target="/ppt/media/image23.png" Id="R2ab7d952609f4389" /><Relationship Type="http://schemas.openxmlformats.org/officeDocument/2006/relationships/notesSlide" Target="/ppt/notesSlides/notesSlide23.xml" Id="Rfb22a6499e1f43b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4235cfa4f140bd" /><Relationship Type="http://schemas.openxmlformats.org/officeDocument/2006/relationships/image" Target="/ppt/media/image24.png" Id="R18c9d2738c9f4698" /><Relationship Type="http://schemas.openxmlformats.org/officeDocument/2006/relationships/notesSlide" Target="/ppt/notesSlides/notesSlide24.xml" Id="R9c299216999e4c0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3ae795f234a05" /><Relationship Type="http://schemas.openxmlformats.org/officeDocument/2006/relationships/image" Target="/ppt/media/image25.png" Id="R432a90cce6b44e11" /><Relationship Type="http://schemas.openxmlformats.org/officeDocument/2006/relationships/notesSlide" Target="/ppt/notesSlides/notesSlide25.xml" Id="R3e6e31385389453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c3bf83b0e497b" /><Relationship Type="http://schemas.openxmlformats.org/officeDocument/2006/relationships/image" Target="/ppt/media/image26.png" Id="R8cfa3a5d28ad4957" /><Relationship Type="http://schemas.openxmlformats.org/officeDocument/2006/relationships/notesSlide" Target="/ppt/notesSlides/notesSlide26.xml" Id="R46241e814814474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85dd82d56d4d4a" /><Relationship Type="http://schemas.openxmlformats.org/officeDocument/2006/relationships/image" Target="/ppt/media/image27.png" Id="Rb839676cbeb94914" /><Relationship Type="http://schemas.openxmlformats.org/officeDocument/2006/relationships/notesSlide" Target="/ppt/notesSlides/notesSlide27.xml" Id="Ra7fc01f8455c42e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5a9f2cccad4479" /><Relationship Type="http://schemas.openxmlformats.org/officeDocument/2006/relationships/image" Target="/ppt/media/image28.png" Id="Raad7ed35d98e42b5" /><Relationship Type="http://schemas.openxmlformats.org/officeDocument/2006/relationships/notesSlide" Target="/ppt/notesSlides/notesSlide28.xml" Id="Re472ae6154f3428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59afaa671c41ff" /><Relationship Type="http://schemas.openxmlformats.org/officeDocument/2006/relationships/image" Target="/ppt/media/image29.png" Id="R307005610e654f79" /><Relationship Type="http://schemas.openxmlformats.org/officeDocument/2006/relationships/notesSlide" Target="/ppt/notesSlides/notesSlide29.xml" Id="Re209a5d987ff4a7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30a2036acd48e9" /><Relationship Type="http://schemas.openxmlformats.org/officeDocument/2006/relationships/image" Target="/ppt/media/image30.png" Id="R3cd328fa839f4216" /><Relationship Type="http://schemas.openxmlformats.org/officeDocument/2006/relationships/notesSlide" Target="/ppt/notesSlides/notesSlide30.xml" Id="Rb8cce229587a494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913d19a174bac" /><Relationship Type="http://schemas.openxmlformats.org/officeDocument/2006/relationships/image" Target="/ppt/media/image31.png" Id="Rac533bcd45cc4424" /><Relationship Type="http://schemas.openxmlformats.org/officeDocument/2006/relationships/notesSlide" Target="/ppt/notesSlides/notesSlide31.xml" Id="R1db8e3107161461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7024e576bc4466" /><Relationship Type="http://schemas.openxmlformats.org/officeDocument/2006/relationships/image" Target="/ppt/media/image32.png" Id="Re7aec51133ec4959" /><Relationship Type="http://schemas.openxmlformats.org/officeDocument/2006/relationships/notesSlide" Target="/ppt/notesSlides/notesSlide32.xml" Id="Rc03798d9166849f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34b8840cc42d1" /><Relationship Type="http://schemas.openxmlformats.org/officeDocument/2006/relationships/image" Target="/ppt/media/image33.png" Id="R87a9a60e78124f8f" /><Relationship Type="http://schemas.openxmlformats.org/officeDocument/2006/relationships/notesSlide" Target="/ppt/notesSlides/notesSlide33.xml" Id="R97678733cdc04e27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74930044234b61" /><Relationship Type="http://schemas.openxmlformats.org/officeDocument/2006/relationships/image" Target="/ppt/media/image34.png" Id="R130e6d8fe48d4fde" /><Relationship Type="http://schemas.openxmlformats.org/officeDocument/2006/relationships/notesSlide" Target="/ppt/notesSlides/notesSlide34.xml" Id="Re9954c971ed84c5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0798aa9c24337" /><Relationship Type="http://schemas.openxmlformats.org/officeDocument/2006/relationships/image" Target="/ppt/media/image35.png" Id="R267d5347264f443f" /><Relationship Type="http://schemas.openxmlformats.org/officeDocument/2006/relationships/notesSlide" Target="/ppt/notesSlides/notesSlide35.xml" Id="Rbf3f2c07cd324d2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e96f91520f4fc1" /><Relationship Type="http://schemas.openxmlformats.org/officeDocument/2006/relationships/image" Target="/ppt/media/image36.png" Id="R54afd2d0576f425a" /><Relationship Type="http://schemas.openxmlformats.org/officeDocument/2006/relationships/notesSlide" Target="/ppt/notesSlides/notesSlide36.xml" Id="Rf5303f8381ab454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e292c75c547ed" /><Relationship Type="http://schemas.openxmlformats.org/officeDocument/2006/relationships/image" Target="/ppt/media/image37.png" Id="Ree86d7aff6da47e4" /><Relationship Type="http://schemas.openxmlformats.org/officeDocument/2006/relationships/notesSlide" Target="/ppt/notesSlides/notesSlide37.xml" Id="R18a96309bfee4da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c704ea41b45d9" /><Relationship Type="http://schemas.openxmlformats.org/officeDocument/2006/relationships/image" Target="/ppt/media/image38.png" Id="Rf61a307a26ab48f4" /><Relationship Type="http://schemas.openxmlformats.org/officeDocument/2006/relationships/notesSlide" Target="/ppt/notesSlides/notesSlide38.xml" Id="R9664027e7d7d4f7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041d171d8b42b0" /><Relationship Type="http://schemas.openxmlformats.org/officeDocument/2006/relationships/image" Target="/ppt/media/image39.png" Id="R1826834200fd45c3" /><Relationship Type="http://schemas.openxmlformats.org/officeDocument/2006/relationships/notesSlide" Target="/ppt/notesSlides/notesSlide39.xml" Id="R64da671d7f004a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F86B44-6DBD-473D-BBB9-FC5E15519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E6C60C-5DE4-4886-8CB0-491FBF55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36B9BA-6781-4EE7-BF37-54D29A5D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7145EA-8448-4196-9654-5171D3E8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03E4B4-0BA3-4FA7-B9F2-FE89C0B7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不定/定积分、代换直观、面积和累计量。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49F07-1ECE-482F-9573-5BA9142D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789CA-5195-458E-BCCF-42BA9C66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F4F4D-3F12-44FA-A60B-9C782B55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C79A8-8F5B-44C2-A222-6C52AF8CB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3dcbfd5044a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BD8424-4A7A-44B8-8DFE-BE0CCAC2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AF2B8-3ADD-48B7-BDD8-0E94A225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04FD42-2185-417F-8959-985FDE2C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75472-F9D4-4E1D-829A-EBCE502B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AA7D3F-12DA-4F27-807B-D129A84C9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1C01F-7FFE-4F24-A308-924D6E79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F15878-8A4E-4D45-A453-A24E9AAD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7A6473-FF64-4749-A8AB-FACE29E4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374DF1-0750-4495-953E-E6229DB2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14787392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8EB27CA-2C1B-4C0A-9F11-2F27F41D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DE5D62-8873-4A69-8B85-6F2F6A1B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08664dc1f4d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29D32-3E34-4E1C-965D-E41B02BF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6803D0-68C5-47F4-8910-F14DC4F0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16B8C-A2E0-46C1-885E-8A307EE1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135220-24E3-46B2-88FB-3BB8519E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基本积分与定积分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8E6C5-6C4F-408E-9D00-F7625B94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原函数、积分常数、上下限和符号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7B5FE-6BEC-4A02-93DE-76A30101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276329-371D-4710-BB30-60E4B209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CE98EA-868A-41CF-AF50-09E0EF712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541B79-404B-4131-954E-00D75DF5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代换积分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A7F1C-040D-4679-AD0A-3ABEA0DD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识别复合结构并同步变换被积式与上下限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99926-EEFF-41CC-A3EB-F6FE4D23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B289F-C910-4D44-B8FD-DE3DA30D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7E24C7-46E1-42E9-B498-2B56D537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78382D-B295-496C-B1F9-7EBE136B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分部积分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6AC9F0-FADB-4867-ADC5-7DDD164A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选择 u 与 dv，处理对数、指数和三角函数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257AB9-F53E-4049-90EA-24B9D0C3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BCC722-8D84-44D8-82EF-06EF1787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154F9F-2BAA-41FB-8169-6AF07AAA7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6B27AE-EC43-4F41-81F0-09508190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面积与累计量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A4C90C-0109-4F4D-95A0-068D715A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拆分交点区间，区分几何面积和有向积分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FA8CE0-C118-4436-98FE-2AB7B87A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C76282-2552-454B-9A50-7B452762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成功标准｜积分常数只属于不定积分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98A687-B191-4A05-94F1-6A9EE014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59D3E3-7B13-47D9-977F-18B12AFA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8A176D-DE2C-4D79-BAB7-8CAC21EE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16590916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EFD00B-C70E-4B5A-945A-B7B7D718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A1DCB-9F53-4545-8197-2D723633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27f12f50148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7B757E-DB0A-47B5-83B8-E84F744C3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38E197-DC8D-4A23-90B6-99DD8549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274D52-6D66-4B16-824F-5968F987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3F53B-AAD6-4384-8608-9222A573E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D2AC4B-477C-4E16-9ED4-65389BAB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7C4A4-070E-4203-8308-652FCD8A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边界提醒｜定积分结果后仍加 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6D9896-B822-422A-A954-F87331317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741A54-8395-471A-9C44-346898740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D434C7-4049-42BB-A9F3-3BB1CA81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不定/定积分、代换直观、面积和累计量。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70679D-4033-4590-8BE5-1D96FB8D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3A15BD-4A0F-4ABA-8D63-1B24D8D9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9D7E50-FE86-4D57-87AB-B268F23AE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C56FF6-9512-4F63-8977-8B890B93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A·基本不定积分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414E59-6AAF-496F-AC75-DCFEEF19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64A31D-426A-44C7-A019-FA06FC16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F96338-1BA5-479D-868C-B277C138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CDA730-8CD4-4EEB-A6C1-0E28164A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17152600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AC6696-BC96-4912-A876-FF49C5AB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C079B0-BE1D-475A-BF7A-EF02A7D0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2a83d8aef34e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D252E3-89D5-4018-8542-0FC4CD95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基本积分与定积分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2A9E82-6BAC-4E8E-87F5-E2244D54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15FE7-C049-4161-A1FC-54CF3F717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能解释“积分常数只属于不定积分”，并识别一个反例或边界。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01FA7-105D-434A-A912-E5264A15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32C938-ED89-4236-830D-5260D983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E3D531-E0A5-4A17-9A97-C0246944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3BAE16-A510-4F45-90B0-FFF20511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D9680A-BF86-4EB6-AAE2-871F056BC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154134-FC0A-42E8-8680-37C4F73F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691E9-C72E-465C-A9D8-3E808839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DC0B8D-D5DD-4401-BA31-D1A5F2CD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25754A-B5D7-4638-B563-383302B9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412DE8-BEF8-46D4-B28C-0AC1C817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401B50-4AE1-4119-9F6E-BBC97AE2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9622997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87079D-E7EA-4E30-BB66-F79159D6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C1975-B11A-4ACC-9AE3-C6FF535F1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62505929c541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10E4B6-8CC8-4D63-8720-CF53EE1D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B7BCA4-71B4-40CB-BCDE-8439E7D10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6448B7-8022-4178-8AA5-1D9DCAA0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8150A-2CFC-44D7-994F-48606FF81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1FDAD-CA26-4411-B795-EB965903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DEA287-BC62-4455-8C1E-57ECB3CF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1E7CBD-6547-4553-BF8E-FB8C9D75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10AC6D-0CF1-4AB1-8A07-61EE2D37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8A7D2-AFB8-4435-A240-2FC811A1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FB5455-F084-4A45-A914-932EA290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0F60AC-F7D8-4655-8338-DB61B007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C40653-FEBF-4AAE-B72D-E4A8DE15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889EA3-82A6-4D85-AEF0-E5F0D24A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6B45E7-1D98-4D93-A269-08F07158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1E6DD5-5578-4C27-913E-D9F8B3AA4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CBA83A-79C1-4DD3-904C-D1883F82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E577A1-68D2-451C-8BA1-D521A41C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正确结论：x^2+1x+C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解析：逐项使用幂函数积分公式，并在不定积分结尾写积分常数 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7D12A6-7EA4-4A16-B422-7401563E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B4BE23-7801-4147-94DD-A289874E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8A1051-B544-479A-9B4F-C6E78A8F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A31909-3ED0-465D-AB07-74BD3F87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12980756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C2BC50-09D4-461C-8313-925E8BEB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9A6FE-A253-436F-BD39-4B4871E5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144440bea345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5414BF-E9E6-44CD-9420-F50A287EE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24505-5C2E-43A0-A579-B3D48E2D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B9065-82C1-42E7-B4CA-4E772810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2A1A5-A52D-4395-9CF7-5BB0EC74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分钟口述一题“原函数、积分常数、上下限和符号”任务的作答路径，答案必须包含：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7E364C-40EF-42DA-A06F-C466848D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D20EBE-156A-4B4A-B1B4-AD357372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364505-B6F0-41A1-A4A6-663456CF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BD9FCD-99EA-4BFE-93C5-E323228F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6C8D56-C58D-4438-8A21-9A250322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D0D52-D984-4369-AF11-59AACC2F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181897-106F-438E-8E7E-2AA0BB75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B04BEB-4663-420A-BEC9-126B091F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9F4791-14EF-4234-82EF-023B239CB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3E96DC-F3C3-4461-AA41-E33DD462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F277AC-5949-425C-AA9B-85FB8B30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EDEAD9-C0C7-4E85-9F77-E3C49508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4D4F1D-0E5D-4BA9-81D8-F159F825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B16FA9-ADB6-4AFA-99DA-6DA5B9A9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6A85D5-A339-4C46-9DEB-C43CA7A66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593001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32FD66-476D-4A78-9F58-1479C70F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4CDD3-4688-421E-9986-F99A8658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c0ba3afa2442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994FE0-D142-463D-AC39-B1D6983F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6BA9B-E1CF-4732-9378-5565768C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96941-2362-4087-90CD-13C334E4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A7EA8-C33E-4A85-9954-8E6CA6FFE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F97603-2F4D-4FB8-946E-62EAE48D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8ABC86-D729-49FF-8C8E-138E8FAE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7E3697-5240-4334-A062-522145A3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10B313-C68D-4C34-BAE2-FA8450F5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2BBF1F-4510-4EFA-A9B3-F3DEC47A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6DE85E-72C3-4742-B013-23A8157F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E79B8-4830-4092-9692-FFCA982D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E164DC-5DCD-478A-9F56-C83186A2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6AB0A8-0A34-4F2F-AB53-96485C9F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0621EB-3439-42B1-9A90-C8177A56F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11DCB5-899C-4DC3-806F-4F6DFDF8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5EA7FE-4108-4E3D-8D94-7056FA1C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5F1A40-B9AF-48CF-991C-5895E03F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21436557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882EF6-215D-42F0-8C78-B4AD9565F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F6FC4-E2D7-4F9B-BA13-0B77D1EDF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fea048ab647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E557C-6019-42F8-A7BA-8EA956C8A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B4070-220C-423A-988B-6740676A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8E264-3BE4-476D-A36B-1D0ADB8A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A3EC5-98AE-4967-91DF-85C5F05C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F1CE28-8651-4B06-92B0-37C99B065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119D48-2262-473E-8487-65AA3C6C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DF741E-371D-4E4A-94D9-AAE35797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90B6C-BDD4-414D-AD50-74E5C592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EADF5C-07A0-4873-9561-2DA97954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15D16F-64F9-473D-9EFF-5B51012B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89D053-BA45-4EFD-BE64-1D6DFF31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B7EA64-CD6D-44C7-AC34-D6A7FF06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3A72BD-2E9F-41DF-A56E-B8D88039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118AAC-8DA5-4164-861E-C9C739A8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083EB1-FECC-45D0-82D3-BBB267573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9AA4AF-6C6C-45D0-AA77-26AF5BDA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D24D15-C7E7-4E5D-8A53-0DB39202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16829057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3E9AB0-CD9A-47BA-87C8-804951F4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089D66-69C3-4AC8-B092-DA114E88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abce943da4d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D905EF-6FAF-4A1A-BA20-0B3E5989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D61937-BFFC-4324-98ED-E5F24829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5C01C-39F6-49B1-82D2-040F0F12B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26FB5C-7E21-45EF-9DF4-F3C2657E1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 ∫ 2x(x²+1)³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0ABFF-7761-44C8-8E53-E20D4F1D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8D0A7C-2E6E-4685-8646-59370167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7885F5-BE91-45B5-8900-BC49C187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96820F-2F4A-4980-8124-F2011A63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BE1A97-9E59-493C-8DF1-B792B365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0F0E3-A68C-47A2-A0BF-5821181D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1E72C0-5899-4CEB-BE09-E6695A8F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9698E2-99A7-4C45-9AD1-E00B83CC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BEFA6D-67DA-49DE-994E-12BF87323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396A26-2FE6-489D-B5F0-0D8F87EE4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9C245-7CE1-48CB-99AD-05FF43B5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AAFA0F-BFCF-49CB-A0B9-AB06F865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EDEBE7-9C79-4D32-A7EC-A1A08CA2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7246C9-A38C-453E-B7B3-E30A52C8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FEF54A-BAB6-4CEA-91A8-DD056C94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8390869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D3B89B-C31A-4A8A-8754-C0BDE58C9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B5B73B-4F70-4DBA-8A20-168E9F19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2fedda803e4c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2CE9B4-A42D-4268-9D5A-419A1576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3345F-632E-4BA4-AD14-FC43B9AF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C327B9-6379-43AD-9467-51CC2C49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E5CE18-553B-4981-BDE0-AA2C9344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197313-D9D9-4931-825B-34B23D36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0E86D-8705-4515-A5FF-F678DDF2A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850D17-9A64-493D-8E4F-7F0B0EED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731C58-A24E-43D1-A614-17CF5E95B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F12C7-43B7-4BCC-AAF3-2CC0BEFA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计算 ∫ 2x(x²+1)³ dx：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DFDA4E-C68F-42F9-B193-68C6EB64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6105DA-0EDE-412A-8882-C2466ECB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148692-0C13-42C0-A0B9-A7B1A557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6F7E9B-0F72-4E99-85A7-D4ECA00D5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∫(0→2) 2x dx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4A3180-783B-4C1B-8F63-CB026728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7082C0-CAC5-4CFC-8B91-FACC79794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85F746-5956-4E94-9BD2-A4AD931C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A10E16-08CA-4CA0-9C17-873BE5B2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15762404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0DF348-3030-4296-98C2-85CC30E1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DE3B6-57B9-4F09-8DAF-C135DDF3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4216ea588140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B84F25-BF9D-490E-88F1-3DB73705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D450E-AADD-472C-9357-5C762E5A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86B57-D37A-4070-B629-E16B89F7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EF485-CD86-4FF5-9BC5-B4C905FB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9E465A-2775-4542-91E1-C4606B98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157D6-1BF0-4C05-A404-845A59CC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84560C-C4BA-48F9-A64C-080E9915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76FC63-787D-4AFB-9797-77075719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正确结论：(x²+1)⁴/4+C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解析链：令 u=x²+1，则 du=2x dx；积分为 ∫u³du=u⁴/4+C。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49A7ED-AAAE-48D0-A1C4-95B1F331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17ABB7-A7B7-4DAF-8026-D66CBBCD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AAA9DF-B08A-409E-96FF-BC5E603F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13CF56-393C-47D3-917E-430332C3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16809039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D9A150-98E4-4E70-9B0A-3505C523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9CF6A-8BE6-4F1A-B1F5-475F3B2C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e203d72af4c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4F45A9-FC0D-4BFF-B7D5-07C1070CE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F31600-5533-4F74-AD94-84BB590A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71F649-46BF-4A25-84E8-1BE04310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AF3F07-3E82-4892-964C-32A70F2A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∫(0→2) 2x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CB4A09-F7E5-489D-BB42-99BC4CF3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13804A-65C4-4FD7-A04C-A1A2AF40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6A03C-DEB2-43FB-991B-25AE91C2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480FFE-8BD6-4805-ADF7-B32CF108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7A80D7-9613-4737-980E-0C2296EF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8599EB-23BB-482F-B762-1448C4E6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647374-7AEE-46D9-99AB-EFCFE0B9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1D79B0-02AA-432C-9295-84A74311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61BE77-F7D8-4B24-8226-F03357A2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17827636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6557B4-7AA4-479F-BE45-13B03E68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908854-CBFA-4970-92F9-ED79A2566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92a1e2cf7b44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B07EA-D7E4-42B8-8875-2D5CCAF2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代换积分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2839A6-311D-4680-889F-7FEC7071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79F55F-4736-4FC4-8B3E-9CB7DE0E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能独立执行“识别结构—积分—代限—解释”，并说明每一步理由。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7652B-B7CA-4EB9-80D6-97958DF3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B7718A-995F-4957-A9F1-0E59B49C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103B8-48E9-484F-8CBC-5DA8B02A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7E6BB6-DC26-428D-9694-D2706DCA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8F4157-5825-4EBA-BAB3-7BC90AC3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6093E4-3871-4224-8183-1FC831B1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2C6D61-F700-4FD9-A0D3-79136C1E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17404-30CF-4798-8A64-32AD736D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5DBFEA-DB60-4EAB-9A15-9E113603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886982-D915-427F-87E6-1869701B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A9E41-31B9-426D-8B91-E59CEB94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153757661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72EA96-8F41-4576-9FA3-9E56CC2C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13189-B8E0-4F12-B10B-C95397BD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440a1e66d41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40532-6D97-4A49-9410-9AF240DF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D1EEEC-B030-4D41-9296-44F9A5DD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031B3F-BFC4-4D69-AC9C-DF1E9D93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A477E-57A5-414D-8D91-725133CA6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22341-2302-4F90-ACE3-0CD1382D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27C6BC-EE23-4210-9F63-D29D3915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A6412-8FDC-4C46-9212-664DC75A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694572-5722-4FD8-9038-67699C2B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5726A2-1542-44A2-B622-CA929462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D131E9-E2CA-4E31-A8A3-1FA39B18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8B71E8-956B-4A3E-BACA-1B8B2EAEB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414348-94AA-4CD0-89D3-C62F5A47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5DADF-B0A9-438D-AEF5-29141A31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C98463-E31C-48EE-BA9F-042CAD44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7D7493-E7F1-46F3-992C-975E5C56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ADFCDF-19DD-471A-B42F-A5005B754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948184-D84C-44CF-B945-0582EF46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正确结论：e^(2x)(2x−1)/4+C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解析：取 u=x、dv=e^(2x)dx，则 v=e^(2x)/2；整理得 e^(2x)(2x−1)/4+C。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B53F14-DFCD-4733-B384-91F755A7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BE1873-1FED-43BA-BD0A-BCEFC9BC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5A340C-989A-4041-A4B3-C0821A74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102F78-B3A0-43C8-A1CD-377B91C3E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5472002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3BE079-9234-435D-A377-0DDDB9EF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936BC-D8B0-4BF2-B3C5-1A9D0D30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557aa396a245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59EF90-2135-4AE8-984C-AE2AF22A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7870A-9E28-4728-9F13-7EEA55B46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BF5ECC-D1FF-44E4-AC2C-20D10A5FB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F26622-A265-437A-8833-1062E4A7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分钟口述一题“识别复合结构并同步变换被积式与上下限”任务的作答路径，答案必须包含：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B173C-6237-45B4-8894-78F6CFA7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588926-CC09-4897-94D7-C5F9F8ED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CD6510-0633-4807-8695-1601648E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588F11-0FAF-4B21-A54F-231662F9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9BF5A4-4A96-4554-B62E-4EAA7D8C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836C4-A26E-49F3-AA99-42F27C00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53C478-794F-444A-8D10-8E1534A4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6E2EF5-E6E1-4B5D-A699-0626AB2B2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F6D17-17EE-446F-A38F-B6547A80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B6FE0B-BB1F-4CC0-8A7B-61B1D860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7BE8DF-3A71-4BAA-85BB-C40EC436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5B8D1F-1CC9-4D4B-AABB-A3A679AB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3945B1-AB98-4F99-9489-A481444A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2C908C-44D6-42B5-B116-7208E9F3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60788A-CD6E-4BBB-98A8-57388C26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193239220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9D5CB3-01C9-4F31-A7BE-3922E606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6E67D-332F-4FF3-BA85-A8C28283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e60bbf02194e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FF48A-FE8E-4F13-A9DB-B2ED967CC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33C00C-404A-4A3A-A883-3077DA64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239B04-A03A-4B72-9C64-10FE1872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374D9F-686B-4F31-9F73-564380EC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FEB5F3-5F71-4F20-B7E4-7E201311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2A43D2-4B29-4D67-A2B2-7F0538435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3F23FA-7A4F-45E1-A4B7-227617C4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843AA1-4B22-4275-8DC6-0AF073BD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DA90A2-0C85-4FDF-A380-CE19B3DA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C7F4D-47A6-4021-AB53-00AC4627D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06E3AC-773D-41B4-BFC3-330F0FB8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692E20-A44F-43E9-971D-3E982D50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961FF8-4C7B-45EE-AA9C-9C3DEC8D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893D2D-060F-43A5-9F3F-25069928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DAA9FE-4FB8-4A01-AEFC-AD583A68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3BDCD-D49D-4291-A9D2-A5665183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970BBA-ABFA-4AA9-B28A-9998582B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20815468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1F16FF-16F5-4410-B12E-E9894D17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BD197-98B4-479C-9DA6-112D22D5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095724022b4f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B67E59-AFFA-4D50-A473-317E2F00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4AC7BF-9AE6-4564-82B9-04EA168A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0BE90-D63A-47B2-BAC9-6C6AC9FD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D4E501-B2D2-45B2-8F9C-0CA54783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5C710A-D599-40E1-A0DC-EDC76078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C96CAB-28A7-4A39-BAD4-FD8D1FD3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B3CE88-E348-4A1B-9BE0-6A0EDBAA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26DBC6-F7B7-446E-8185-2D159D93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96546-5BC3-44EF-8883-EC6092EC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B7BC13-2E46-4277-BD37-00C0B95A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07B064-65A2-4BC7-B195-234F10EF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844454-A580-481C-9E28-397CC730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95E63E-D5BE-444E-A767-64851498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1E6B2A-AAA6-4092-AF3E-D63BAEC4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AFC7C7-F481-4A85-8A40-C590D90F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755693-BAF0-4EA6-9B52-5C356D54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CD531E-B0F5-48F1-8C49-254B9DDA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139853970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E7E1A3-20D3-4B5E-9E6F-CA05E7C3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66E88D-369E-432D-A5A6-67F8B075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a436fb6d743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A8099-4194-43E0-B4E9-1D2C9A89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8795D-D190-496A-B2BC-047AFF168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EB4534-2B7E-44FD-8FAC-01ADAA3C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DF0E17-85DF-45CD-BD77-DA6123FE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∫(0→3) 2x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3AAFE-0E81-4B62-ACC5-F266948E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73ACAF-D795-4EBF-93AD-149EB917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0989DD-9041-437C-8642-A98A27B48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DF55F-5B75-4C0F-ADE7-094D9624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AEAA79-8AFF-4001-AFD2-40EFB1C2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587FF2-BC07-4F92-9734-AF93B897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CED28-9194-4049-B7CB-71ED2FF4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DEC164-09F6-49A6-8AD0-3FFB2B72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73F653-2535-41C2-AFA6-57842941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CFD24A-37FB-4832-97E9-31073817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D33BE5-11F0-4885-A1DA-643AF22AB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BA77F6-463B-4D3F-ABB2-F0C5FC3B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F1A7DC-8CF2-4AE5-8281-7F500923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9E3943-2779-4A86-A20E-40FFFFD57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A21164-71EE-49A6-BB79-E6657110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7484706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54C643-E973-4AE1-BCC1-268C266D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7732C-2BA5-4844-BB76-98FC992B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07f000ddf04b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D031A-9270-4AA9-ABE4-69EE3C92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DE9ECC-4A08-4753-9671-94439558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6160C-F60A-4091-B58F-3F0C5637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D493C2-F151-4D6B-AEEB-E0208E84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B74A3-C061-4BA7-87B4-6A9089AE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60CC31-FE5A-4FCF-A5A5-24DC2B41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4C4506-CEE1-441A-80FE-E3C513A03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0422D9-93E5-4CF1-BB10-B576E89C1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43F426-9A54-463D-8075-25E76AB7C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∫(0→3) 2x dx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D64B27-DE5A-413D-B903-201C3671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1E46F7-18D5-47B3-AE40-EEB319998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E73B01-B507-47BC-91BD-9DD38A947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BBD175-39DD-4FCF-9B55-271E01F8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 0≤x≤1 上，曲线 y=3x 与 y=3x² 围成的面积是：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F86715-BFD4-4082-A182-0CCFE4A0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F27ABA-17E8-4C0B-A670-DB72E0FA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A9A5F1-06CB-4D17-BE64-D8050871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77B001-1470-470C-BF64-A1E9431A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85892858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076CD7-E81F-4DD2-BB6C-9E012D12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A8D48-EB1B-4D35-B45A-158BD0B7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b145bdaa8d41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A7D7CC-4E24-4C63-B814-6D446550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473D2-89AE-4C0A-8B60-6C8D1358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40C040-D86B-4C52-A7C3-CD2644A6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104F5B-02FC-4D43-97E2-5B338AD6F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3AD346-9D50-4EF7-98F4-DE1B73D3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3D923-3A99-4832-B665-0EAF2EC0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898955-2510-47D0-A200-315EA1C5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C60BFC-5EC6-4E92-B561-F43FFC0B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解析链：[x²]₀^3=9；定积分不加 C。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8B371D-53F6-4843-87E3-32BBF0F3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8A7E57-8DC5-4873-BDEE-87E46A2D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671158-D7B5-40CC-959A-AF2EAF5C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475C94-6680-4A77-8662-0382B412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96640924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73B10-BDBA-406D-9092-3F12548D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9F6382-657A-4B9D-B09D-A2F201D2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7484b650d4c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85063A-9279-4B81-BAC8-EC327223B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49DD43-590B-4E4B-A539-A5DDD975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373F56-0066-4CB6-8B0D-F33DC77E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EB298-E920-402C-9E12-0B68C9FB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0≤x≤1 上，曲线 y=3x 与 y=3x² 围成的面积是：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DFE19-5846-48E4-8D0F-BAA2A29B7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53323C-199B-48B0-AAA3-6175418D3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7312FA-B838-462E-A1F1-BF8D089D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A57CD-B7B3-47AB-BC1B-11B5A3800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60A53-4BAD-4E2E-894B-9A86C80D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C4C268-C984-4852-8992-F8D8D672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506A9-B2D8-4E78-885E-C99848FED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79DC90-5E60-489F-82E0-FF45587E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79BDE9-0FC8-42F2-85F8-8A8CC24B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105331133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A4DA05-D827-4972-A99C-47F15111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A59432-C116-46C6-8CBF-17584361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22ccd1492947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33F03D-3A67-4611-A3C3-E23E7A4C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分部积分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EC6B17-B9F7-44E6-A49C-1C94B423C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63403C-A645-4239-9AEC-03C1A7354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06860-7E39-4887-87B7-8EB77C7B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E48BA-83A6-4B78-9044-F8653BD8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26339E-079A-4CBF-B87D-762D0347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E0BF9-E410-4815-981A-1B5B7D81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5B0D0-D1FB-418D-B938-23DD518C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26641-4E90-4EC2-8404-2ACFACA48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069AAD-E153-4363-B9DF-20AAE452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07C433-4C8C-42B3-BDDA-30FCA0CCB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7F6E46-2C04-4205-8775-44387C5B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9BF452-C766-4C13-97D1-229FE876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516BE3-FD8E-49F0-AAA6-81323FC9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166253741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309B2E-DB24-4333-8D02-FCEB551A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0532F-5256-4A57-BC59-525FE0EE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7d952609f43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F9193-61B9-42DD-BB0E-96D4985DC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80195E-C32A-4383-8EBA-12EA0D5B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65792-9248-41DF-8255-5FDD5454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065ED-2488-45B7-99D6-52ECFA13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49A779-8CFA-48D6-8342-F37DD451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88BE01-BB93-4D7F-B661-DEB48B41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6DC756-8E17-45BA-8847-031FB2ACF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3DD244-2A5A-4DCE-84C4-4BBCCA7AE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E4FDD-8C1A-4E55-846E-4B69898E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664DED-9CC6-4561-9A1E-E95EE2A2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5E7D87-566C-4649-A209-D9B0A915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3EC3E0-9121-4F3C-ACB7-F6E1A653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0E7A71-D31A-4ADF-B04E-597EF514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BB0D66-B4C5-4305-BECF-2D59760D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DA305-A5B4-4CEC-8A92-5690A83CC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D9DA30-A2C7-4D1E-9A3E-4377C4AE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08120D-81E7-4FE7-A70A-59036EF42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正确结论：e^(4x)+C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解析：令 u=4x，则 du=4 dx；被积式正好包含内层导数，所以原函数为 e^(4x)+C。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8B211D-FE29-43BB-89C5-A3E93E0BD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31F0BB-B71B-4F9A-92E3-57D51CD0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8099F3-6777-4DF2-8743-FF6293A69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37E1EA-CCD6-4330-B961-95F319EA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200413218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5B4DE3-56CC-4170-B34C-AD82512D0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955E4-02FF-4A58-840C-681F15B1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c9d2738c9f46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79784-FC80-4CA4-9EAA-34A1419A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AD3B2-6DC3-4BF0-B8A4-38A2F21F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380C3-0F08-491E-9841-CAD4E33A9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45A3B-5668-4020-A213-3CEA63FA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01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分钟口述一题“选择 u 与 dv，处理对数、指数和三角函数”任务的作答路径，答案必须包含：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20E27-6A80-45C2-8D98-D4F5FEE5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6CB732-5C51-4665-ABEC-B2878837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B805BF-7782-41E3-A1A8-F08EE40A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FD2657-CA25-429C-9FB5-2E436521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C16B0A-0103-485F-8F41-1AA57E3F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0C2C99-C3F2-4363-ACB4-0A19CE92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36C1D3-D236-4065-A8EF-9B4DEBAF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35748E-F7AF-42AC-93D4-F55CEE09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23812D-3E3F-48FA-B4CC-B7DA3E4C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EF9308-F129-4E5E-AD93-AB2703CF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BD9279-2DFF-4465-8A4A-DC72E501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1894AF-8B3C-4712-9BB6-EE1B6E86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BBF7B3-6A15-4A1C-863C-1E2B11811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9E1421-CB03-497B-99B2-5F578571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E30E4A-98A2-45F7-98B2-A4CE861F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45325827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9775D8-1623-4D81-887A-4F780C36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0ED87-74DE-4631-90FA-9D35B242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a90cce6b44e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996FF-4A42-4894-ACE4-36B266CB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14FA1-88F9-4002-BB08-0FA03343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BA5E62-4E6C-4F58-9E30-B7A0C912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537E0E-B402-405E-A051-007933B7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070FA7-0303-4A5F-ADB9-6D3B1C33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7B307-47CE-49CB-A464-C7C2B2F0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A47DCD-DEAB-4FD4-BC41-68EDA228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FA7621-4147-4DA2-B11C-DCA93D33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4E6A7C-AC4C-462E-9237-C67C197D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87C63-BEC1-471A-BEFF-9B5F772A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14EEF4-BFEA-42C8-9881-CD8B8768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C404A8-5BF0-4A65-80A4-09990826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5ACFD6-1BE8-4663-8CFE-246E9478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26DFC3-9DA0-46B3-A129-5A2EB0F2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DFC291-6D8E-4384-9F1E-A1A8D060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D6B4C0-1953-48DE-BD74-498A59A1C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594BF5-9814-4801-BF6A-959C1F0F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163052188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635E0D-8D91-4D0E-B0BD-CE0AD3B7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308E9B-3D18-469D-98B1-4AC4090B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fa3a5d28ad49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8B3D07-E0C2-4C87-95F3-BEDB30DB2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828D5A-9AC2-4D9A-8260-7F4F353C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A24DE-49CE-46E6-8528-F4042E40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4FB361-ED0C-4226-8474-AD0D816A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04494-C8A5-46CF-B75A-E7A944A7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DCFEB6-2689-4E39-9EC9-5016DAE59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9395B-2770-4ED9-9A6C-A421CF1F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8BC218-0812-461A-88EC-98C5C2C9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2A7D6C-2254-419D-B4DF-8FE96ACA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AA6B36-609B-470A-9945-2CD252C2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E8387-058D-4951-88BB-D5C4D30C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E8746-F42A-44A2-9C02-BC83E74A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7676C1-072B-49B7-8551-6C9EA89FE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824212-5F95-4D88-8A4B-B7FA5AA8E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342E8-3AAA-4A0B-8AC5-A9B67ED6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F070DA-803C-43C4-9767-760A6539C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83D93F-ED21-4DB0-A898-BAF0CDEC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9704063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860CA2-4FC0-4055-9B91-B2E626AC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478A74-797C-43FD-862E-CB25DB8A5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39676cbeb949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409FA-AF79-4B48-95A0-19BEC9C4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710BBC-3332-4836-8ECA-ED4A5DF6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781137-1FDC-4162-9F93-4C2CA5D0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61BAD-73A9-4A44-8FF3-35D3D626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【原创情境迁移｜低空经济32项沙盒】以下参数为“积分技巧与面积”训练所设，不是官方资料中的实际数据：在 0≤x≤1 上，曲线 y=4x 与 y=4x² 围成的面积是：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A3E781-1CD1-4179-AB80-32A21A34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18AEDA-883A-43E8-AE07-3035CEDF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292A77-B8DD-41FA-8299-BBBF4169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D28C1B-46BE-44F3-ABDA-CC550734F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D9584-B502-4D92-8709-F390F4017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0A3F44-F532-41FD-A80F-85C6B940F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4C508-2D14-447F-9B38-BAC903DE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0608A-5AD3-41F7-8ECE-D7E7911D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812E62-92A0-4E85-859C-54CE6E4F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9C6F56-D705-4E05-AD4A-CB4F5C31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F0DC35-E5B5-4A0B-8F74-5B41FA6E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58F358-6990-40A9-959B-85BE273ED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439032-2B4A-41DC-AC5A-99E32EF7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274DDE-7690-43C7-9F02-84CC9316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E32D04-064A-4FC4-B2DF-23970F6F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42549273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AAEABD-1F21-400F-B47E-313FB676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784F9-806A-4CA8-AD92-D4B91D70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d7ed35d98e42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33917F-1AA5-4653-9ADF-6832B9C9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E2C4E-72D6-49A9-A8C0-B0668781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DD33F2-A659-4128-8BFA-A539F2B33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1EE5B-2C07-424D-9C7A-2C09200E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1939A1-CF9B-429E-86F8-78D99F73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AFBEF4-250E-4241-BFA2-7003580B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D661A7-A9A5-4AF8-BF28-DA1AE559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1DC644-5F0F-4C60-84D4-4072636CF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98A8C4-9C68-4DCA-8B84-A628FD59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【原创情境迁移｜低空经济32项沙盒】以下参数为“积分技巧与面积”训练所设，不是官方资料中的实际数据：在 0≤x≤1 上，曲线 y=4x 与 y=4x² 围成的面积是：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B9398-CC41-421D-BD2A-9674BC60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6200E5-B666-419F-B495-7908EF927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21D573-1396-4BF1-8263-39F03D799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688C1-3A4D-4E75-8283-8299684E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2030与稳定币】以下参数为“积分技巧与面积”训练所设，不是官方资料中的实际数据：计算 ∫ 2x(x²+5)³ dx：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EAD539-E19E-4D1F-8424-03576EF9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EC29CC-2E6D-4180-8FCA-436941FF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70A017-18F2-4ED7-AF36-8687E0FF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0F4729-C476-4F5A-8186-09C7AA91C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170476132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0DECB-1B29-48AB-8942-D5132EB4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A9F218-4C99-4DDB-B0F4-1FC677EA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005610e654f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0DE7A-5612-400E-B7D9-039D3C01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6F8C70-51F6-4FF9-8578-67CC6462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7B3FFB-B24F-4C4A-B790-3ABC6318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22C535-7115-45F0-BFC5-5E977DBB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00890-83DC-46C9-8E8B-E0E3B090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C7ADB1-4AD5-4DBF-9A61-4E9FD70D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E6484A-D84B-4E08-B2B5-8D6DAC7D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BBF9CE-1046-487C-AFD7-BCC62AD7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正确结论：2/3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解析链：区间内 x≥x²，面积为 4∫₀¹(x−x²)dx=4(1/2−1/3)=2/3。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C95986-FB68-40FB-BAD8-EF3428C1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6A1C9E-0CE6-43A8-B03D-01D361D1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A6CAA-AEAB-4D0D-B85E-85F4A8554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45E4A8-68B5-4A9A-A370-9E050B87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13815414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EE880F-D861-4EFC-9E99-AADEF1D2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115A69-B9BA-40C9-BA7F-279B7FD6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d328fa839f42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97516B-3A46-4DB6-86FB-AF8D5B82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D125A-F5D3-4C0C-9B86-2D094EFF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433C76-38A7-4887-95C9-9C6AFA338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B0EE4F-3A02-4F96-99AF-3CF71440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2030与稳定币】以下参数为“积分技巧与面积”训练所设，不是官方资料中的实际数据：计算 ∫ 2x(x²+5)³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98A3F-641C-4268-B620-B1458E87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2C394-FF93-4D23-99EB-5249FCBC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04EF8E-52CC-46D1-95C3-D6DEE181D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E8201D-88E7-4F73-9F7B-5FDB6278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2564E-DF75-47BE-A10A-6D5F055C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067DB6-295A-48D2-A2B8-2498D243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F9C3F-4F02-4F8C-A791-68229143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A1FF3-DA72-468A-84FC-A07F9B6A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7D84F3-1736-4C6D-BE37-A8AEB4C1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2160394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814263-A772-4E88-827C-95999CE1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D46D38-4DE3-4ACC-93B4-2E48D581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33bcd45cc44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8620E-5440-48E9-99FD-2B44FF35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面积与累计量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5FE7AC-ADFC-44DE-A000-817C9200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64F17E-423B-4D05-903D-6CE3825B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5DFE72-9EBC-45D5-B713-3A43BA39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E2D3C6-A007-4168-BB74-700FEA43B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143346-ECDC-463F-B155-961260B9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7C02D9-3721-4A1F-B743-217486C3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BCD9E-3634-4160-BA2E-E8FD99F1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0620B-6459-462C-8B59-F05EE69E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4FD3F-B389-414B-8290-7B91042D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D0EB9A-6367-44D5-AB4A-C2EDD8C3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BBE40-541F-4662-B539-20C2C2B9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0CAF8-A49D-4D9A-98FD-CF7DBC6C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DA4A0-668C-4E87-9CBA-EA5B6DA75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202890863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4CB7897-C5AC-46A0-95BE-83961504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4F9060-6867-4BD7-A0D0-B32CB2AA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aec51133ec49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B8B2B4-5D9B-4619-8D67-FC92B8089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3EDFD-2194-415A-BCA0-693E0715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885B5-2124-4DD8-BEF8-913429ED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746401-5A53-450D-BC4C-118648E7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FA7A5-E86E-4E66-BFEB-ED5EB765C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E00272-3CB9-4E65-898E-24513A0D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C34C52-E220-4EC0-876C-B3B1C44E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D018BF-D1B2-4698-8032-C6BB6BED9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873E46-97FB-4205-AEC9-71E70E71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D4A3BD-F1D8-441A-B0C6-087DC767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2A2929-5EB8-4680-99E0-C991F01D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9333F1-3164-4E8D-9F06-C90B9464D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C755D8-78CE-412A-9FA7-CF6D33059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14350E-F7B4-4F05-AB89-7ADAB8A8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06D241-F632-4442-A0A8-9E3E34AA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2C30FE-C8EA-45C1-B961-B9ECBE80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9A02CB-4679-4D50-95F5-74F59C38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解析：[x²]₀^5=25；定积分不加 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619E19-21E9-41DD-9389-656AB4A9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7F600F-FA9C-4D5A-8C57-0E18EFD4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F82F98-8B55-4B95-9EC5-B281DC687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2B8DCB-B1B3-4CCB-8DCE-1454D9249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6657355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1563D7-1561-4753-841D-93903C716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791B74-52A1-4613-866B-09CA72B9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9a60e78124f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2E96A9-4E5B-4068-A2A2-67AC9E1B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0CC103-417B-4D92-9E06-D9FB91AB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1C3D45-3B32-45E9-AF96-5A2556D9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0FCD7-7A1F-475F-B6F2-7554E632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分钟口述一题“拆分交点区间，区分几何面积和有向积分”任务的作答路径，答案必须包含：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03AD1F-01A4-468D-8321-49F83560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EC2EFB-097E-494E-AA8A-EEBA7430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E1C96-169B-498E-8571-5DA9EE86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9CE640-5598-4022-8E8D-6607D0D9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EA6F0C-7110-4424-9FC1-EAC0E649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82EF36-0252-499C-97FA-7DDAE4CE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E7E307-1CBA-4FBB-9080-D7C9D01E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C35887-948F-4060-9C0F-478B4D91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F0AD1-621A-43CC-8ECF-8DE1298D4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555342-D470-4973-A28C-81239D9C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B68AE7-C780-43E2-8612-58F634F1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82A13B-4FA2-41D3-A2BF-5B9D31E8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B3A418-4FAC-4023-B6C0-E8275FA1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AFEB3F-FFE6-4AEE-B541-C1538769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9F8F5B-2FFD-45F8-8113-694C43EC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87853865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8FC8D2-1C88-4684-858A-087BEB52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4B8FF-052B-4A2B-AFA6-3BC99BB2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0e6d8fe48d4f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2DADA5-9DA9-4711-AEBF-53EF27C5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1C934-ADCC-4CD1-967F-D1EBC601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1E3E2-028C-49C2-98B3-78541719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F10926-8CB0-4A5C-9F2E-52866B9C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2B30E1-CAF0-49B4-B724-EBF435E10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C50F6-E20E-45F1-A85C-F79AB00B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B9E64A-C2CB-425B-AED5-99A80360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A4968-9628-450E-9795-D4B4CE64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2AEF6-37A2-4D96-B9BF-9AC99B65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69E93A-311E-4AE6-9412-EBE894B79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24EE3F-FE51-455A-A0C5-5D1D97E4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5D85ED-5FE3-4AAA-80D9-440D7C94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9A9554-51ED-4041-9C0C-884B1D7E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59B3B5-84A3-4F48-B7C9-4A4AA02E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4D630D-16F3-4848-B1AF-65CB28C5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DDB678-77CB-4D09-AE17-6E77B5E8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DAB148-DCE3-4D16-9F3B-4BA5BCAB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5986135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3027F0-1D02-48E0-A3E0-CE4845E3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3D04A8-AFC3-4BC6-95D6-21BF2FF8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7d5347264f44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10C0A-9750-4BEC-9A98-55E68BC9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EFCAE-E81A-40D2-B8EC-F70DB0D6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70A55-9977-4E93-A696-4D1B3288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F655D2-4F85-4FBC-ABBE-AC889A80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990E3A-C418-4522-8FAB-36BCC6A0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E06A1-AE38-4F20-AFF8-817DC13A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6F2B69-1B37-4116-89A1-54148FAD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DFA30-0D91-4530-89D7-58B10017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F47B60-8D87-4A27-997C-B38B69F5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49E93-2113-4A8B-81B4-EB5B5BF0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A6C015-DBD0-4575-98D6-52DDEF80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70440D-50CB-4118-BBDE-FCF63980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FDDF92-8E33-4B4E-9443-8F4D7E3A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CF2F8C-DBD9-4E16-9BE7-2F052288C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24CBC-8C3C-4B46-8EA8-1097DA92C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A2CA0E-FBFB-4B0D-87D8-5F7599F2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5B45F1-CA92-4182-ADB6-F694F4C8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50613742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D6F5D1-AB3E-409E-9D48-8F5D7F01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B2596-F865-4A67-B133-2E70E0EB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afd2d0576f42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CDD2A4-1EAF-4735-8139-FD8B8252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9713F-4B1D-47A0-91C8-E84962F2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59529C-9BE9-4432-8802-6C204882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D36E5-413B-4B81-A9BA-8845DCB1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【原创情境迁移｜香港温室气体清单】以下参数为“积分技巧与面积”训练所设，不是官方资料中的实际数据：用分部积分计算 ∫x e^(5x)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AC016-68BE-406B-B038-F2CD06AF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D9DD07-0156-4452-8250-881B3BB3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AC0136-90B2-4DF2-8F70-F9B39695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E6A178-ACEF-4344-8D64-0D699B30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A7540-3546-453A-AE9A-ECAAF8F0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B15701-D0A1-469F-A516-534905017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D06E8-9777-4DCF-939E-0315E690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572348-5770-4D82-83AE-9DE0182E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739D65-895A-4FBB-A57C-5857B3D2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02224-DA7F-4731-BDCE-456CBD6E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5FDBBB-F971-4C20-A74A-3E8E1954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749B24-F3A9-4C11-9440-E984EA21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DEC622-5EF2-470F-B952-626F55A00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C4814E-F8F4-4145-B34C-CDE49252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5E3C4E-A2C5-412B-988A-9E01C115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87691528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1008B5-06D7-46CF-8FA1-5DF6132C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040C0-784B-4B49-BE32-FF87D219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86d7aff6da47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F31D26-BC77-4E81-BF6A-B856E539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7A73AF-2BB6-4C35-A30F-537F0D59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A8338-5E94-4241-A116-FDD6C3C1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E56341-553F-490F-BD9E-63B0B6C0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39D38A-9BDB-4310-BD59-2439261D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777447-D1F5-4F6C-BB97-AEFAE450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305E42-3718-4F52-A4B4-1F0AE419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B43AD8-D2F0-4C66-A081-C3339A0D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7A0866-B56E-4256-BE0A-1D2C5FBC6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【原创情境迁移｜香港温室气体清单】以下参数为“积分技巧与面积”训练所设，不是官方资料中的实际数据：用分部积分计算 ∫x e^(5x) dx：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19637-9A6F-4EA0-B3A2-347FFE37B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3B83FE-3AB0-46F1-826C-6065BA2B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7F7D4F-18A5-4F7D-A17D-2D4B5F42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F88B51-5DDE-4248-8CFA-ED948DEB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∫ e^(x) dx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7AB220-FDEA-4B3E-A2AB-E2B2F18D1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0744BD-9DE8-4C38-A6F3-AB68FDB9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58F7B8-B1BF-4D62-AAF3-F9D866C5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5EC755-B509-466C-9791-17DBA3DEE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90067743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6CB37F-C574-4884-BF59-020540F5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CD76F3-AE5E-4D3B-BFA8-F55CD2CEE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1a307a26ab48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589D4-E048-4211-9C33-9FEC5C84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6CB5E7-9D0C-42E0-BC74-8666C694E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09AC0B-6F7D-4E37-9B6F-3B087F0C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E656B0-E76E-4885-97CE-028020E4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90581-3C08-4EFC-82C3-D063D0E0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61AA3B-23F4-4A70-A27C-AE2CEE76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A12038-50BD-42A7-989B-4C610D26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A249FA-3A13-4B07-A4FA-685EA74F9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正确结论：e^(5x)(5x−1)/25+C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解析链：取 u=x、dv=e^(5x)dx，则 v=e^(5x)/5；整理得 e^(5x)(5x−1)/25+C。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FB4694-D36A-4C74-822F-71C58B3A9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68B9D-2036-446C-8B5F-13D09160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BF47BC-F0F7-427A-B6A4-5A0F6A80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A79534-F3EA-4777-9B9D-20F7F5412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201419032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DCA90-3D7E-434D-ABD0-2001B65E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620161-8A3A-4F38-B86C-609B84E0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26834200fd45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94E5CE-372B-425A-B3ED-79E9D80D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DC96B-7865-490F-A8F7-E5D1FC8ED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A30CE-95FE-4A57-9099-DC80C292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CBDFE-10AD-4CB2-A2FF-9F90D774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 e^(x)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EF998-8CAC-46DE-8C00-0BBAFC936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440680-6329-43C7-8630-20EAE33D6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7BF49-0547-4B49-BD34-10BDE8AD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4D0250-39DA-4BFD-937F-D52C4166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F258C0-5641-424C-AAE7-818FFA28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81770-D6DD-4BC7-B889-5389919B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30936-69F2-4A62-ADAD-3DA6860D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840862-9784-4CBC-970C-D221BF7C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30137D-BCF0-41B7-8731-A42DC950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1981656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2026-08-19T08:38:37.8410000Z</dcterms:created>
  <dcterms:modified xsi:type="dcterms:W3CDTF">2026-08-19T08:38:37.8410000Z</dcterms:modified>
</coreProperties>
</file>