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4405dab23ee4253" /><Relationship Type="http://schemas.openxmlformats.org/officeDocument/2006/relationships/extended-properties" Target="/docProps/app.xml" Id="R0d4d9f7b504f4e6a" /><Relationship Type="http://schemas.openxmlformats.org/officeDocument/2006/relationships/officeDocument" Target="/ppt/presentation.xml" Id="Re7d284ad89774d5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7b7e69823bc45fe"/>
  </p:sldMasterIdLst>
  <p:notesMasterIdLst>
    <p:notesMasterId xmlns:r="http://schemas.openxmlformats.org/officeDocument/2006/relationships" r:id="R9bb6b2ef5fc9436b"/>
  </p:notesMasterIdLst>
  <p:sldIdLst>
    <p:sldId xmlns:r="http://schemas.openxmlformats.org/officeDocument/2006/relationships" id="256" r:id="R68c6b450f4844a1c"/>
    <p:sldId xmlns:r="http://schemas.openxmlformats.org/officeDocument/2006/relationships" id="257" r:id="Rae8451bffda14689"/>
    <p:sldId xmlns:r="http://schemas.openxmlformats.org/officeDocument/2006/relationships" id="258" r:id="R1a0cd3c891aa4962"/>
    <p:sldId xmlns:r="http://schemas.openxmlformats.org/officeDocument/2006/relationships" id="259" r:id="R297cae3dff684bc6"/>
    <p:sldId xmlns:r="http://schemas.openxmlformats.org/officeDocument/2006/relationships" id="260" r:id="R317aa2ec7a5d4193"/>
    <p:sldId xmlns:r="http://schemas.openxmlformats.org/officeDocument/2006/relationships" id="261" r:id="R216bd32fcd5f4637"/>
    <p:sldId xmlns:r="http://schemas.openxmlformats.org/officeDocument/2006/relationships" id="262" r:id="R2af0dcc0c57849cd"/>
    <p:sldId xmlns:r="http://schemas.openxmlformats.org/officeDocument/2006/relationships" id="263" r:id="R7f9c0a74c23b4019"/>
    <p:sldId xmlns:r="http://schemas.openxmlformats.org/officeDocument/2006/relationships" id="264" r:id="R3f64faaee841439c"/>
    <p:sldId xmlns:r="http://schemas.openxmlformats.org/officeDocument/2006/relationships" id="265" r:id="Rd65df44798274d99"/>
    <p:sldId xmlns:r="http://schemas.openxmlformats.org/officeDocument/2006/relationships" id="266" r:id="Rd50457b21a1d4f94"/>
    <p:sldId xmlns:r="http://schemas.openxmlformats.org/officeDocument/2006/relationships" id="267" r:id="R2e325322c79f4092"/>
    <p:sldId xmlns:r="http://schemas.openxmlformats.org/officeDocument/2006/relationships" id="268" r:id="R0582c61e95604b1a"/>
    <p:sldId xmlns:r="http://schemas.openxmlformats.org/officeDocument/2006/relationships" id="269" r:id="R1192ebddf7c247e0"/>
    <p:sldId xmlns:r="http://schemas.openxmlformats.org/officeDocument/2006/relationships" id="270" r:id="Rcf2f2c5b6a2e4a6a"/>
    <p:sldId xmlns:r="http://schemas.openxmlformats.org/officeDocument/2006/relationships" id="271" r:id="R5559118178cf4ccb"/>
    <p:sldId xmlns:r="http://schemas.openxmlformats.org/officeDocument/2006/relationships" id="272" r:id="R78c801dd48224724"/>
    <p:sldId xmlns:r="http://schemas.openxmlformats.org/officeDocument/2006/relationships" id="273" r:id="R4ebf81e0496c47cf"/>
    <p:sldId xmlns:r="http://schemas.openxmlformats.org/officeDocument/2006/relationships" id="274" r:id="R675267094510453a"/>
    <p:sldId xmlns:r="http://schemas.openxmlformats.org/officeDocument/2006/relationships" id="275" r:id="R4b917622a5d1492f"/>
    <p:sldId xmlns:r="http://schemas.openxmlformats.org/officeDocument/2006/relationships" id="276" r:id="Rbdbd0a2c88114a68"/>
    <p:sldId xmlns:r="http://schemas.openxmlformats.org/officeDocument/2006/relationships" id="277" r:id="R7e3c4e596c754a69"/>
    <p:sldId xmlns:r="http://schemas.openxmlformats.org/officeDocument/2006/relationships" id="278" r:id="Rec6cb41faa1546cf"/>
    <p:sldId xmlns:r="http://schemas.openxmlformats.org/officeDocument/2006/relationships" id="279" r:id="R6d089215a61e4d84"/>
    <p:sldId xmlns:r="http://schemas.openxmlformats.org/officeDocument/2006/relationships" id="280" r:id="R25c3d25f00ce402d"/>
    <p:sldId xmlns:r="http://schemas.openxmlformats.org/officeDocument/2006/relationships" id="281" r:id="R34d0ec28719d4003"/>
    <p:sldId xmlns:r="http://schemas.openxmlformats.org/officeDocument/2006/relationships" id="282" r:id="Ra605ec9c8b7d436c"/>
    <p:sldId xmlns:r="http://schemas.openxmlformats.org/officeDocument/2006/relationships" id="283" r:id="Rf482357c739e4a58"/>
    <p:sldId xmlns:r="http://schemas.openxmlformats.org/officeDocument/2006/relationships" id="284" r:id="Rbe7ebe1a0560480d"/>
    <p:sldId xmlns:r="http://schemas.openxmlformats.org/officeDocument/2006/relationships" id="285" r:id="Ra152120d8c194da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fb540f799044157" /><Relationship Type="http://schemas.openxmlformats.org/officeDocument/2006/relationships/slideMaster" Target="/ppt/slideMasters/slideMaster1.xml" Id="Re7b7e69823bc45fe" /><Relationship Type="http://schemas.openxmlformats.org/officeDocument/2006/relationships/notesMaster" Target="/ppt/notesMasters/notesMaster1.xml" Id="R9bb6b2ef5fc9436b" /><Relationship Type="http://schemas.openxmlformats.org/officeDocument/2006/relationships/presProps" Target="/ppt/presProps.xml" Id="R75c57481cbff4049" /><Relationship Type="http://schemas.openxmlformats.org/officeDocument/2006/relationships/tableStyles" Target="/ppt/tableStyles.xml" Id="Rc18cbb38449941c1" /><Relationship Type="http://schemas.openxmlformats.org/officeDocument/2006/relationships/slide" Target="/ppt/slides/slide1.xml" Id="R68c6b450f4844a1c" /><Relationship Type="http://schemas.openxmlformats.org/officeDocument/2006/relationships/slide" Target="/ppt/slides/slide2.xml" Id="Rae8451bffda14689" /><Relationship Type="http://schemas.openxmlformats.org/officeDocument/2006/relationships/slide" Target="/ppt/slides/slide3.xml" Id="R1a0cd3c891aa4962" /><Relationship Type="http://schemas.openxmlformats.org/officeDocument/2006/relationships/slide" Target="/ppt/slides/slide4.xml" Id="R297cae3dff684bc6" /><Relationship Type="http://schemas.openxmlformats.org/officeDocument/2006/relationships/slide" Target="/ppt/slides/slide5.xml" Id="R317aa2ec7a5d4193" /><Relationship Type="http://schemas.openxmlformats.org/officeDocument/2006/relationships/slide" Target="/ppt/slides/slide6.xml" Id="R216bd32fcd5f4637" /><Relationship Type="http://schemas.openxmlformats.org/officeDocument/2006/relationships/slide" Target="/ppt/slides/slide7.xml" Id="R2af0dcc0c57849cd" /><Relationship Type="http://schemas.openxmlformats.org/officeDocument/2006/relationships/slide" Target="/ppt/slides/slide8.xml" Id="R7f9c0a74c23b4019" /><Relationship Type="http://schemas.openxmlformats.org/officeDocument/2006/relationships/slide" Target="/ppt/slides/slide9.xml" Id="R3f64faaee841439c" /><Relationship Type="http://schemas.openxmlformats.org/officeDocument/2006/relationships/slide" Target="/ppt/slides/slide10.xml" Id="Rd65df44798274d99" /><Relationship Type="http://schemas.openxmlformats.org/officeDocument/2006/relationships/slide" Target="/ppt/slides/slide11.xml" Id="Rd50457b21a1d4f94" /><Relationship Type="http://schemas.openxmlformats.org/officeDocument/2006/relationships/slide" Target="/ppt/slides/slide12.xml" Id="R2e325322c79f4092" /><Relationship Type="http://schemas.openxmlformats.org/officeDocument/2006/relationships/slide" Target="/ppt/slides/slide13.xml" Id="R0582c61e95604b1a" /><Relationship Type="http://schemas.openxmlformats.org/officeDocument/2006/relationships/slide" Target="/ppt/slides/slide14.xml" Id="R1192ebddf7c247e0" /><Relationship Type="http://schemas.openxmlformats.org/officeDocument/2006/relationships/slide" Target="/ppt/slides/slide15.xml" Id="Rcf2f2c5b6a2e4a6a" /><Relationship Type="http://schemas.openxmlformats.org/officeDocument/2006/relationships/slide" Target="/ppt/slides/slide16.xml" Id="R5559118178cf4ccb" /><Relationship Type="http://schemas.openxmlformats.org/officeDocument/2006/relationships/slide" Target="/ppt/slides/slide17.xml" Id="R78c801dd48224724" /><Relationship Type="http://schemas.openxmlformats.org/officeDocument/2006/relationships/slide" Target="/ppt/slides/slide18.xml" Id="R4ebf81e0496c47cf" /><Relationship Type="http://schemas.openxmlformats.org/officeDocument/2006/relationships/slide" Target="/ppt/slides/slide19.xml" Id="R675267094510453a" /><Relationship Type="http://schemas.openxmlformats.org/officeDocument/2006/relationships/slide" Target="/ppt/slides/slide20.xml" Id="R4b917622a5d1492f" /><Relationship Type="http://schemas.openxmlformats.org/officeDocument/2006/relationships/slide" Target="/ppt/slides/slide21.xml" Id="Rbdbd0a2c88114a68" /><Relationship Type="http://schemas.openxmlformats.org/officeDocument/2006/relationships/slide" Target="/ppt/slides/slide22.xml" Id="R7e3c4e596c754a69" /><Relationship Type="http://schemas.openxmlformats.org/officeDocument/2006/relationships/slide" Target="/ppt/slides/slide23.xml" Id="Rec6cb41faa1546cf" /><Relationship Type="http://schemas.openxmlformats.org/officeDocument/2006/relationships/slide" Target="/ppt/slides/slide24.xml" Id="R6d089215a61e4d84" /><Relationship Type="http://schemas.openxmlformats.org/officeDocument/2006/relationships/slide" Target="/ppt/slides/slide25.xml" Id="R25c3d25f00ce402d" /><Relationship Type="http://schemas.openxmlformats.org/officeDocument/2006/relationships/slide" Target="/ppt/slides/slide26.xml" Id="R34d0ec28719d4003" /><Relationship Type="http://schemas.openxmlformats.org/officeDocument/2006/relationships/slide" Target="/ppt/slides/slide27.xml" Id="Ra605ec9c8b7d436c" /><Relationship Type="http://schemas.openxmlformats.org/officeDocument/2006/relationships/slide" Target="/ppt/slides/slide28.xml" Id="Rf482357c739e4a58" /><Relationship Type="http://schemas.openxmlformats.org/officeDocument/2006/relationships/slide" Target="/ppt/slides/slide29.xml" Id="Rbe7ebe1a0560480d" /><Relationship Type="http://schemas.openxmlformats.org/officeDocument/2006/relationships/slide" Target="/ppt/slides/slide30.xml" Id="Ra152120d8c194da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dec8c66050f4af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548408eca8c44ee" /><Relationship Type="http://schemas.openxmlformats.org/officeDocument/2006/relationships/notesMaster" Target="/ppt/notesMasters/notesMaster1.xml" Id="R9df830dcf3dd4e0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fb8bbbcede846d1" /><Relationship Type="http://schemas.openxmlformats.org/officeDocument/2006/relationships/notesMaster" Target="/ppt/notesMasters/notesMaster1.xml" Id="Rf3cba7c5d4444db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628ddf620f74783" /><Relationship Type="http://schemas.openxmlformats.org/officeDocument/2006/relationships/notesMaster" Target="/ppt/notesMasters/notesMaster1.xml" Id="R022b4d0a40bc491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6077733d4e342dd" /><Relationship Type="http://schemas.openxmlformats.org/officeDocument/2006/relationships/notesMaster" Target="/ppt/notesMasters/notesMaster1.xml" Id="R06b70ec407b3444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d035a90dd154d9f" /><Relationship Type="http://schemas.openxmlformats.org/officeDocument/2006/relationships/notesMaster" Target="/ppt/notesMasters/notesMaster1.xml" Id="Rd53a3f36076a46e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414b9464de0434e" /><Relationship Type="http://schemas.openxmlformats.org/officeDocument/2006/relationships/notesMaster" Target="/ppt/notesMasters/notesMaster1.xml" Id="Re907f707e3c4400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d73021618e947d0" /><Relationship Type="http://schemas.openxmlformats.org/officeDocument/2006/relationships/notesMaster" Target="/ppt/notesMasters/notesMaster1.xml" Id="R19db4ca16013472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d62ba8a9d414ca3" /><Relationship Type="http://schemas.openxmlformats.org/officeDocument/2006/relationships/notesMaster" Target="/ppt/notesMasters/notesMaster1.xml" Id="Ra50e569637c947f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408769c7fbd4689" /><Relationship Type="http://schemas.openxmlformats.org/officeDocument/2006/relationships/notesMaster" Target="/ppt/notesMasters/notesMaster1.xml" Id="R4ee68545394f4ac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38e6b4ea4fa42dd" /><Relationship Type="http://schemas.openxmlformats.org/officeDocument/2006/relationships/notesMaster" Target="/ppt/notesMasters/notesMaster1.xml" Id="R4f31ac45450c47d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6376e7423044270" /><Relationship Type="http://schemas.openxmlformats.org/officeDocument/2006/relationships/notesMaster" Target="/ppt/notesMasters/notesMaster1.xml" Id="Rb4515cd639194fc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f7b717d27394eb3" /><Relationship Type="http://schemas.openxmlformats.org/officeDocument/2006/relationships/notesMaster" Target="/ppt/notesMasters/notesMaster1.xml" Id="R9440fcd6197d429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cb6b028f7544b66" /><Relationship Type="http://schemas.openxmlformats.org/officeDocument/2006/relationships/notesMaster" Target="/ppt/notesMasters/notesMaster1.xml" Id="Rdee8ce0d451f416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fe9250319c541d8" /><Relationship Type="http://schemas.openxmlformats.org/officeDocument/2006/relationships/notesMaster" Target="/ppt/notesMasters/notesMaster1.xml" Id="Rb9306f8aaa1348b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2c0aa53efee42c0" /><Relationship Type="http://schemas.openxmlformats.org/officeDocument/2006/relationships/notesMaster" Target="/ppt/notesMasters/notesMaster1.xml" Id="R62175d8da2fc4e9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c97214c13c64487" /><Relationship Type="http://schemas.openxmlformats.org/officeDocument/2006/relationships/notesMaster" Target="/ppt/notesMasters/notesMaster1.xml" Id="R7fea758eb37a4ef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a4ffd18377f4357" /><Relationship Type="http://schemas.openxmlformats.org/officeDocument/2006/relationships/notesMaster" Target="/ppt/notesMasters/notesMaster1.xml" Id="Rcf684bdd74734c62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e923ce7f0254428" /><Relationship Type="http://schemas.openxmlformats.org/officeDocument/2006/relationships/notesMaster" Target="/ppt/notesMasters/notesMaster1.xml" Id="Rda464405649d47f2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32ea3385adb4d82" /><Relationship Type="http://schemas.openxmlformats.org/officeDocument/2006/relationships/notesMaster" Target="/ppt/notesMasters/notesMaster1.xml" Id="R59d9619dcbef495d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db6bc9a28bc4360" /><Relationship Type="http://schemas.openxmlformats.org/officeDocument/2006/relationships/notesMaster" Target="/ppt/notesMasters/notesMaster1.xml" Id="R9374fa3f907b4cb0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c685dcad17fd4751" /><Relationship Type="http://schemas.openxmlformats.org/officeDocument/2006/relationships/notesMaster" Target="/ppt/notesMasters/notesMaster1.xml" Id="R2e402a5d3f48445a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254d4f8c54eb4820" /><Relationship Type="http://schemas.openxmlformats.org/officeDocument/2006/relationships/notesMaster" Target="/ppt/notesMasters/notesMaster1.xml" Id="R57c4355eeed845c7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84c6c33d58a94372" /><Relationship Type="http://schemas.openxmlformats.org/officeDocument/2006/relationships/notesMaster" Target="/ppt/notesMasters/notesMaster1.xml" Id="R56520ffdcac44774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3105114e36ef49a0" /><Relationship Type="http://schemas.openxmlformats.org/officeDocument/2006/relationships/notesMaster" Target="/ppt/notesMasters/notesMaster1.xml" Id="Ra464027d06114ca9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0de1e46fc79e47a3" /><Relationship Type="http://schemas.openxmlformats.org/officeDocument/2006/relationships/notesMaster" Target="/ppt/notesMasters/notesMaster1.xml" Id="R33cdeb836b524d7c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ee30aa60da134812" /><Relationship Type="http://schemas.openxmlformats.org/officeDocument/2006/relationships/notesMaster" Target="/ppt/notesMasters/notesMaster1.xml" Id="R8f93f9a5781b4b8a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4cd5ee4c652f4288" /><Relationship Type="http://schemas.openxmlformats.org/officeDocument/2006/relationships/notesMaster" Target="/ppt/notesMasters/notesMaster1.xml" Id="R5002581df2af446f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948a8c9234804d4a" /><Relationship Type="http://schemas.openxmlformats.org/officeDocument/2006/relationships/notesMaster" Target="/ppt/notesMasters/notesMaster1.xml" Id="Rd2da74e3b5a74a96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0ee20a6cb9674d56" /><Relationship Type="http://schemas.openxmlformats.org/officeDocument/2006/relationships/notesMaster" Target="/ppt/notesMasters/notesMaster1.xml" Id="R5ced1413542a4c43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22a2f68765f64010" /><Relationship Type="http://schemas.openxmlformats.org/officeDocument/2006/relationships/notesMaster" Target="/ppt/notesMasters/notesMaster1.xml" Id="R130234069d2f41a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数学延伸 M2 的“极限与连续”学习单元。本套课件共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A·0/0 因式分解；用于知识范围与设问结构校准，题目身份为DSE原创模考题，不冒充历届真题（访问日期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A·0/0 因式分解；用于知识范围与设问结构校准，题目身份为DSE原创模考题，不冒充历届真题（访问日期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讲稿】明确告诉学生：本单元只训练“极限与连续”。先解释知识范围，再用一句话建立核心判断，最后示范标准方法。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【互动提问】请用自己的话复述“未定式需要变形后再判断”，并举一个会触发“把 0/0 当作 0”的错误例子。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A·0/0 因式分解；用于知识范围与设问结构校准，题目身份为DSE原创模考题，不冒充历届真题（访问日期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Q1：lim(x→1) (x²−1)/(x−1) = 选项为 A.0；B.1；C.3；D.2。讲解时强调：未定式需要变形后再判断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【预期回答】学生能说出“代入判型—约因子/有理化—取极限”中的起始动作，并避开“把 0/0 当作 0”。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A·0/0 因式分解；用于知识范围与设问结构校准，题目身份为DSE原创模考题，不冒充历届真题（访问日期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分步讲评：先重述题目条件，再逐步示范“代入判型—约因子/有理化—取极限”，最后给出正确结论“2”。完整解析：先因式分解 x²−1=(x−1)(x+1)，约去后代入得 2。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【预期回答】学生能指出方法链中的关键步骤，并联系“识别 0/0 并用因式分解、有理化解除未定式”。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A·0/0 因式分解；用于知识范围与设问结构校准，题目身份为DSE原创模考题，不冒充历届真题（访问日期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Extended Part Module 2 2012-2023、Sample Paper 与 Practice Paper｜DSE原创模考 · DSE M2 Section A·0/0 因式分解。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 0/0 当作 0”或更精确的个人错因，并写出可执行检查动作。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A·0/0 因式分解；用于知识范围与设问结构校准，题目身份为DSE原创模考题，不冒充历届真题（访问日期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讲稿】逐项解释“极限与连续”中的专有名词、符号、对象和单位。特别强调：把 0/0 当作 0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A·0/0 因式分解；用于知识范围与设问结构校准，题目身份为DSE原创模考题，不冒充历届真题（访问日期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讲稿】用“条件—表示—方法—核验”重建本知识点。示范时逐步引用：代入判型—约因子/有理化—取极限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A·0/0 因式分解；用于知识范围与设问结构校准，题目身份为DSE原创模考题，不冒充历届真题（访问日期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讲稿】带学生逐句读取任务，不先求答案。要求指出材料中的有效条件，再按“代入判型—约因子/有理化—取极限”作答。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Q6 型·第一原理；用于知识范围与设问结构校准，题目身份为DSE原创模考题，不冒充历届真题（访问日期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A·无穷远极限；用于知识范围与设问结构校准，题目身份为DSE原创模考题，不冒充历届真题（访问日期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 0/0 当作 0”或更精确的动作。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Q6 型·第一原理；用于知识范围与设问结构校准，题目身份为DSE原创模考题，不冒充历届真题（访问日期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A·无穷远极限；用于知识范围与设问结构校准，题目身份为DSE原创模考题，不冒充历届真题（访问日期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Q11：lim(x→0) sin(2x)/x = 选项为 A.0；B.1；C.1/2；D.2。讲解时强调：未定式需要变形后再判断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【预期回答】学生能说出“代入判型—约因子/有理化—取极限”中的起始动作，并避开“把 0/0 当作 0”。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B·三角极限；用于知识范围与设问结构校准，题目身份为DSE原创模考题，不冒充历届真题（访问日期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分步讲评：先重述题目条件，再逐步示范“代入判型—约因子/有理化—取极限”，最后给出正确结论“2”。完整解析：写成 2·sin(2x)/(2x)，利用基本极限 sin u/u→1。角度须用弧度。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【预期回答】学生能指出方法链中的关键步骤，并联系“比较最高次数并解释水平、垂直渐近行为”。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B·三角极限；用于知识范围与设问结构校准，题目身份为DSE原创模考题，不冒充历届真题（访问日期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Extended Part Module 2 2012-2023、Sample Paper 与 Practice Paper｜DSE原创模考 · DSE M2 Section B·三角极限。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 0/0 当作 0”或更精确的个人错因，并写出可执行检查动作。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B·三角极限；用于知识范围与设问结构校准，题目身份为DSE原创模考题，不冒充历届真题（访问日期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讲稿】逐项解释“极限与连续”中的专有名词、符号、对象和单位。特别强调：把 0/0 当作 0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B·三角极限；用于知识范围与设问结构校准，题目身份为DSE原创模考题，不冒充历届真题（访问日期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讲稿】用“条件—表示—方法—核验”重建本知识点。示范时逐步引用：代入判型—约因子/有理化—取极限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B·三角极限；用于知识范围与设问结构校准，题目身份为DSE原创模考题，不冒充历届真题（访问日期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讲稿】带学生逐句读取任务，不先求答案。要求指出材料中的有效条件，再按“代入判型—约因子/有理化—取极限”作答。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A·无穷远极限；用于知识范围与设问结构校准，题目身份为DSE原创模考题，不冒充历届真题（访问日期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B·有理化；用于知识范围与设问结构校准，题目身份为DSE原创模考题，不冒充历届真题（访问日期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 0/0 当作 0”或更精确的动作。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A·无穷远极限；用于知识范围与设问结构校准，题目身份为DSE原创模考题，不冒充历届真题（访问日期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B·有理化；用于知识范围与设问结构校准，题目身份为DSE原创模考题，不冒充历届真题（访问日期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Q21：【原创情境迁移｜启德体育园2026运营】以下参数为“极限与连续”训练所设，不是官方资料中的实际数据：f(x) 在 x=4 连续，且 x≠4 时 f(x)=(x²−16)/(x−4)。求 f(4)： 选项为 A.8；B.0；C.16；D.不存在。讲解时强调：未定式需要变形后再判断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【预期回答】学生能说出“代入判型—约因子/有理化—取极限”中的起始动作，并避开“把 0/0 当作 0”。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A·连续参数；用于知识范围与设问结构校准，题目身份为DSE原创模考题，不冒充历届真题（访问日期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分步讲评：先重述题目条件，再逐步示范“代入判型—约因子/有理化—取极限”，最后给出正确结论“8”。完整解析：连续要求函数值等于极限；先化简再取极限。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【预期回答】学生能指出方法链中的关键步骤，并联系“用左右极限和函数值相等确定参数”。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A·连续参数；用于知识范围与设问结构校准，题目身份为DSE原创模考题，不冒充历届真题（访问日期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Extended Part Module 2 2012-2023、Sample Paper 与 Practice Paper｜DSE原创模考 · DSE M2 Section A·连续参数。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 0/0 当作 0”或更精确的个人错因，并写出可执行检查动作。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A·连续参数；用于知识范围与设问结构校准，题目身份为DSE原创模考题，不冒充历届真题（访问日期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讲稿】逐项解释“极限与连续”中的专有名词、符号、对象和单位。特别强调：把 0/0 当作 0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A·连续参数；用于知识范围与设问结构校准，题目身份为DSE原创模考题，不冒充历届真题（访问日期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讲稿】用“条件—表示—方法—核验”重建本知识点。示范时逐步引用：代入判型—约因子/有理化—取极限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A·连续参数；用于知识范围与设问结构校准，题目身份为DSE原创模考题，不冒充历届真题（访问日期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讲稿】带学生逐句读取任务，不先求答案。要求指出材料中的有效条件，再按“代入判型—约因子/有理化—取极限”作答。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B·有理化；用于知识范围与设问结构校准，题目身份为DSE原创模考题，不冒充历届真题（访问日期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Q6 型·第一原理；用于知识范围与设问结构校准，题目身份为DSE原创模考题，不冒充历届真题（访问日期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 0/0 当作 0”或更精确的动作。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B·有理化；用于知识范围与设问结构校准，题目身份为DSE原创模考题，不冒充历届真题（访问日期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Q6 型·第一原理；用于知识范围与设问结构校准，题目身份为DSE原创模考题，不冒充历届真题（访问日期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20eebac581d4a8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1997e41293a4269" /><Relationship Type="http://schemas.openxmlformats.org/officeDocument/2006/relationships/slideLayout" Target="/ppt/slideLayouts/slideLayout1.xml" Id="R6d69ad42f0db4bb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d69ad42f0db4bb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34de917ba4403c" /><Relationship Type="http://schemas.openxmlformats.org/officeDocument/2006/relationships/image" Target="/ppt/media/image.png" Id="Rde8942b84034444b" /><Relationship Type="http://schemas.openxmlformats.org/officeDocument/2006/relationships/notesSlide" Target="/ppt/notesSlides/notesSlide1.xml" Id="Rab685bb70ede49a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0b8bc675964d46" /><Relationship Type="http://schemas.openxmlformats.org/officeDocument/2006/relationships/image" Target="/ppt/media/image2.png" Id="R1612d77b4dfe4f79" /><Relationship Type="http://schemas.openxmlformats.org/officeDocument/2006/relationships/notesSlide" Target="/ppt/notesSlides/notesSlide2.xml" Id="Rba47119c710342f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22df965376475c" /><Relationship Type="http://schemas.openxmlformats.org/officeDocument/2006/relationships/image" Target="/ppt/media/image3.png" Id="R6828cd800c4748ed" /><Relationship Type="http://schemas.openxmlformats.org/officeDocument/2006/relationships/notesSlide" Target="/ppt/notesSlides/notesSlide3.xml" Id="Rd1f8e3db34be4b9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2071022a2c4f64" /><Relationship Type="http://schemas.openxmlformats.org/officeDocument/2006/relationships/image" Target="/ppt/media/image4.png" Id="R0e1af6d685d84d40" /><Relationship Type="http://schemas.openxmlformats.org/officeDocument/2006/relationships/notesSlide" Target="/ppt/notesSlides/notesSlide4.xml" Id="R18fb5eee826041d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d18b90c441484a" /><Relationship Type="http://schemas.openxmlformats.org/officeDocument/2006/relationships/image" Target="/ppt/media/image5.png" Id="Rcaff2e26df90447b" /><Relationship Type="http://schemas.openxmlformats.org/officeDocument/2006/relationships/notesSlide" Target="/ppt/notesSlides/notesSlide5.xml" Id="Rd8c706791cf24af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432473164c4225" /><Relationship Type="http://schemas.openxmlformats.org/officeDocument/2006/relationships/image" Target="/ppt/media/image6.png" Id="R248e95b260344adf" /><Relationship Type="http://schemas.openxmlformats.org/officeDocument/2006/relationships/notesSlide" Target="/ppt/notesSlides/notesSlide6.xml" Id="R64c87dd2f67d41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2ad95985374ae1" /><Relationship Type="http://schemas.openxmlformats.org/officeDocument/2006/relationships/image" Target="/ppt/media/image7.png" Id="R60d365f2bc3047f7" /><Relationship Type="http://schemas.openxmlformats.org/officeDocument/2006/relationships/notesSlide" Target="/ppt/notesSlides/notesSlide7.xml" Id="R99d94f0452c64a0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ecd9e768114342" /><Relationship Type="http://schemas.openxmlformats.org/officeDocument/2006/relationships/image" Target="/ppt/media/image8.png" Id="Ree1cbb10c8474977" /><Relationship Type="http://schemas.openxmlformats.org/officeDocument/2006/relationships/notesSlide" Target="/ppt/notesSlides/notesSlide8.xml" Id="R3f644e1a8b52473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031508234e416c" /><Relationship Type="http://schemas.openxmlformats.org/officeDocument/2006/relationships/image" Target="/ppt/media/image9.png" Id="Rd8eec42b65bb4d36" /><Relationship Type="http://schemas.openxmlformats.org/officeDocument/2006/relationships/notesSlide" Target="/ppt/notesSlides/notesSlide9.xml" Id="R3c39acca76044b8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bfb07143304461" /><Relationship Type="http://schemas.openxmlformats.org/officeDocument/2006/relationships/image" Target="/ppt/media/image10.png" Id="Rc30590d17d234041" /><Relationship Type="http://schemas.openxmlformats.org/officeDocument/2006/relationships/notesSlide" Target="/ppt/notesSlides/notesSlide10.xml" Id="R1eceddcb4399442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a124572455432d" /><Relationship Type="http://schemas.openxmlformats.org/officeDocument/2006/relationships/image" Target="/ppt/media/image11.png" Id="R94f528bda2164a66" /><Relationship Type="http://schemas.openxmlformats.org/officeDocument/2006/relationships/notesSlide" Target="/ppt/notesSlides/notesSlide11.xml" Id="Rd119d26c28274c8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ad704360b9411e" /><Relationship Type="http://schemas.openxmlformats.org/officeDocument/2006/relationships/image" Target="/ppt/media/image12.png" Id="R82e3657e3abb4a69" /><Relationship Type="http://schemas.openxmlformats.org/officeDocument/2006/relationships/notesSlide" Target="/ppt/notesSlides/notesSlide12.xml" Id="Rf16fb46bb0914e9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a88e66e9eb4e65" /><Relationship Type="http://schemas.openxmlformats.org/officeDocument/2006/relationships/image" Target="/ppt/media/image13.png" Id="Re493245cb4314df6" /><Relationship Type="http://schemas.openxmlformats.org/officeDocument/2006/relationships/notesSlide" Target="/ppt/notesSlides/notesSlide13.xml" Id="R039b2f73212d403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791be2c8aa4542" /><Relationship Type="http://schemas.openxmlformats.org/officeDocument/2006/relationships/image" Target="/ppt/media/image14.png" Id="Rc637c2eb6e7b41ee" /><Relationship Type="http://schemas.openxmlformats.org/officeDocument/2006/relationships/notesSlide" Target="/ppt/notesSlides/notesSlide14.xml" Id="R41f69e5ead8a45f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60a29da62d4992" /><Relationship Type="http://schemas.openxmlformats.org/officeDocument/2006/relationships/image" Target="/ppt/media/image15.png" Id="R65eb1ec3b6654bd0" /><Relationship Type="http://schemas.openxmlformats.org/officeDocument/2006/relationships/notesSlide" Target="/ppt/notesSlides/notesSlide15.xml" Id="Rfab75c4ad1a748b7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20a3888444440a" /><Relationship Type="http://schemas.openxmlformats.org/officeDocument/2006/relationships/image" Target="/ppt/media/image16.png" Id="Rbcaf9739360f4b51" /><Relationship Type="http://schemas.openxmlformats.org/officeDocument/2006/relationships/notesSlide" Target="/ppt/notesSlides/notesSlide16.xml" Id="Rc1e4dff26cd44b82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f92234fa254759" /><Relationship Type="http://schemas.openxmlformats.org/officeDocument/2006/relationships/image" Target="/ppt/media/image17.png" Id="R47129bab435541b2" /><Relationship Type="http://schemas.openxmlformats.org/officeDocument/2006/relationships/notesSlide" Target="/ppt/notesSlides/notesSlide17.xml" Id="Rd42df37b4d6b44f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f6be92d1ac46a6" /><Relationship Type="http://schemas.openxmlformats.org/officeDocument/2006/relationships/image" Target="/ppt/media/image18.png" Id="R71654ac2eac74da4" /><Relationship Type="http://schemas.openxmlformats.org/officeDocument/2006/relationships/notesSlide" Target="/ppt/notesSlides/notesSlide18.xml" Id="R4fca878145e14a7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df6d0997ab4a4d" /><Relationship Type="http://schemas.openxmlformats.org/officeDocument/2006/relationships/image" Target="/ppt/media/image19.png" Id="R06c522b690704846" /><Relationship Type="http://schemas.openxmlformats.org/officeDocument/2006/relationships/notesSlide" Target="/ppt/notesSlides/notesSlide19.xml" Id="R5374cacd32b94989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0e9a4923c24a43" /><Relationship Type="http://schemas.openxmlformats.org/officeDocument/2006/relationships/image" Target="/ppt/media/image20.png" Id="Rdc0be4f273a84079" /><Relationship Type="http://schemas.openxmlformats.org/officeDocument/2006/relationships/notesSlide" Target="/ppt/notesSlides/notesSlide20.xml" Id="Rb4359b4052324fdd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fd16651368484f" /><Relationship Type="http://schemas.openxmlformats.org/officeDocument/2006/relationships/image" Target="/ppt/media/image21.png" Id="R3a39b4808bb54aa7" /><Relationship Type="http://schemas.openxmlformats.org/officeDocument/2006/relationships/notesSlide" Target="/ppt/notesSlides/notesSlide21.xml" Id="Rb7d91982ce5142cd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b50b28ffeb4b2f" /><Relationship Type="http://schemas.openxmlformats.org/officeDocument/2006/relationships/image" Target="/ppt/media/image22.png" Id="Rb0a75af2c53f4217" /><Relationship Type="http://schemas.openxmlformats.org/officeDocument/2006/relationships/notesSlide" Target="/ppt/notesSlides/notesSlide22.xml" Id="Rd7d22a454e804b6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a3841f9b6e48c4" /><Relationship Type="http://schemas.openxmlformats.org/officeDocument/2006/relationships/image" Target="/ppt/media/image23.png" Id="R77b6f481c75b4bcc" /><Relationship Type="http://schemas.openxmlformats.org/officeDocument/2006/relationships/notesSlide" Target="/ppt/notesSlides/notesSlide23.xml" Id="Rdf1448517d6f4135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6d6be0e42341c3" /><Relationship Type="http://schemas.openxmlformats.org/officeDocument/2006/relationships/image" Target="/ppt/media/image24.png" Id="Rd32f74b747884de1" /><Relationship Type="http://schemas.openxmlformats.org/officeDocument/2006/relationships/notesSlide" Target="/ppt/notesSlides/notesSlide24.xml" Id="Ref3cad71449b4b1d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25b5aeae174d2f" /><Relationship Type="http://schemas.openxmlformats.org/officeDocument/2006/relationships/image" Target="/ppt/media/image25.png" Id="R40aeffc4d5284cc2" /><Relationship Type="http://schemas.openxmlformats.org/officeDocument/2006/relationships/notesSlide" Target="/ppt/notesSlides/notesSlide25.xml" Id="R6c4bac27f3154b2b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0c78f736264fc3" /><Relationship Type="http://schemas.openxmlformats.org/officeDocument/2006/relationships/image" Target="/ppt/media/image26.png" Id="R80df3346084c4bb5" /><Relationship Type="http://schemas.openxmlformats.org/officeDocument/2006/relationships/notesSlide" Target="/ppt/notesSlides/notesSlide26.xml" Id="R14f70a33800e42d9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f055b9042a4cda" /><Relationship Type="http://schemas.openxmlformats.org/officeDocument/2006/relationships/image" Target="/ppt/media/image27.png" Id="R9f068bdf2d214486" /><Relationship Type="http://schemas.openxmlformats.org/officeDocument/2006/relationships/notesSlide" Target="/ppt/notesSlides/notesSlide27.xml" Id="R96dbf78dfa364135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c058ac573c48ce" /><Relationship Type="http://schemas.openxmlformats.org/officeDocument/2006/relationships/image" Target="/ppt/media/image28.png" Id="R9df21703ff924207" /><Relationship Type="http://schemas.openxmlformats.org/officeDocument/2006/relationships/notesSlide" Target="/ppt/notesSlides/notesSlide28.xml" Id="R0a83a49b427545d0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0d46a16ffc426e" /><Relationship Type="http://schemas.openxmlformats.org/officeDocument/2006/relationships/image" Target="/ppt/media/image29.png" Id="R4af749e62b76438f" /><Relationship Type="http://schemas.openxmlformats.org/officeDocument/2006/relationships/notesSlide" Target="/ppt/notesSlides/notesSlide29.xml" Id="R79ec8607c005405a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d47ddf89f5447c" /><Relationship Type="http://schemas.openxmlformats.org/officeDocument/2006/relationships/image" Target="/ppt/media/image30.png" Id="R67359ec9c1e3418e" /><Relationship Type="http://schemas.openxmlformats.org/officeDocument/2006/relationships/notesSlide" Target="/ppt/notesSlides/notesSlide30.xml" Id="R9e09de0302334bc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EA5FBA-22D6-4C24-AA6F-9ECC5C131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69691B-04FF-461C-8E3E-44D8CD9BE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895E86-6F5C-4616-9BC9-F31A9ECAB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M2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DE060E-ED7F-4E9A-A9F4-7C408B1D8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极限与连续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4362EB-8B7A-4D8D-9F2F-0EA216E94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代数极限、左右极限和连续条件。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F19BE9-9AEB-42C7-88B0-2D296839C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F3C41D-7869-4548-AA8E-9ED079265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AE31BE-54A1-4B91-873C-266735118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47D7D5-2FE2-4858-8AA3-DB883A9F9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8942b84034444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BBF389-FDEA-44AA-B4E9-A02F2D9D1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EF9A9A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EF9A9A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195B7A-5D4F-4A26-BA3D-5274E363B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31266A-EE76-434C-81AC-0098C27BB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D0A46B-924E-46D7-8932-AC99AFE75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4767F9-D8B5-444A-AE79-F0788B1B6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42BD67-6A01-49AB-8394-DC932DA9D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218148-3103-4C4A-9730-AB4B4814C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7A17CF-AD66-4CAE-9704-8D297AA4C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极限与连续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193075-8A71-4E68-8EFF-1E3A95EB2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99708408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FC31F9A-2AE7-42A3-B0DC-BB0E3B937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341083-628A-40FE-8DEC-447638313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12d77b4dfe4f7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D181D2-2A29-4707-9789-14CECAF41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DE11CC-7AAC-4D89-9E63-B71FBB9F4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F8BC10-0418-4550-B6A2-E0E0661C8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1D0BE6-3A5D-403A-9E5E-A0A61C88F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极限判型与代数化简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6DFA15-1F3F-4BB4-94D8-A7D9EE4F8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识别 0/0 并用因式分解、有理化解除未定式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11593F-C58E-4D8C-A663-251128AC6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FC5B50-D8CF-4552-ADCB-25784B303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FA1F2D-AA89-4360-BC15-51ADCE100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EF9A9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EF9A9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433495-022D-40BB-9635-3EA4287B4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无穷远极限与渐近线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75DB86-AB27-41E2-A238-91F8653A0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比较最高次数并解释水平、垂直渐近行为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EE298E-4653-4F0F-BCC8-54BF805AD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B949B6-1013-4D8D-A8D7-DC654D391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E3CA9D-FA17-45CD-BA51-742B3AC19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EF9A9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EF9A9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3CE42A-388F-4795-B774-841BB0BE3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连续与参数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1173B5-C160-4954-91A6-2BB0CA6E9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用左右极限和函数值相等确定参数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23A590E-600B-40B2-843F-12EFD0A9A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01C481-F433-4DA6-96A8-F5C065A11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成功标准｜未定式需要变形后再判断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4242C63-2711-4BAC-84D4-C907CC462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A4EFD56-B364-4F8E-97B0-FF319079B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极限与连续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B1CB8BF-5590-4674-99C4-D30F9C47D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68473258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639B78-9B02-4FF9-A933-9371F1634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7388E0-B91E-4C3D-89F6-6E24E11AC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28cd800c4748e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879D83-B18F-41FC-A2E6-D575F6969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极限与连续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82C2C0-CB85-4444-AD7B-B154FAE75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91CD21-1F7B-485E-8883-163AAB82D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19CD9D-EF7B-4EEE-91BE-5B3AEE79E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4E4AFE-9889-4E86-B0D1-549BE7D89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未定式需要变形后再判断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55E282-141E-4BF1-B774-E1C853D75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边界提醒｜把 0/0 当作 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A8725A-8C66-455F-B49A-D31D5B285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8A6260-3622-4D9C-9BFA-043CC8333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6698FC-4B58-4368-979D-EA16BAB46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代数极限、左右极限和连续条件。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7619BF-6319-485A-96A6-7E99CBBA5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7C69B5-CACD-4915-A596-D763961DC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94B936-4F9A-45A7-98C8-01CD686A9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代入判型—约因子/有理化—取极限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90CF87-CAE9-464A-822B-7949CF20C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Extended Part Module 2 2012-2023、Sample Paper 与 Practice Paper｜DSE原创模考 · DSE M2 Section A·0/0 因式分解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0F1EF7-6BC9-4FFC-980B-3D42B6ED2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BF54E7-4C3E-4063-942C-2333C0BFA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0E1226-A1C4-4C53-9BAB-BA9E3920B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极限与连续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CCDB16-E365-4C8E-99E5-618BFB4CA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96607470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091418-9216-44CF-AD6D-D4250EAF7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E99487-72B1-4101-BC15-B21B85AE4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1af6d685d84d4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8C2812-9832-4B4C-AAEE-EEB5E6ADE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极限判型与代数化简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243B2C-D80D-45E8-A70D-EBF210859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A361DE-22E1-4E1B-9115-A1139A959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能解释“未定式需要变形后再判断”，并识别一个反例或边界。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5720C4-3454-47FF-991C-E69F17C58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219839-C3FC-480B-9A02-9EF30C02C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F892BE-5B4E-4625-A6E4-440E53698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lim(x→1) (x²−1)/(x−1) 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23863C-C61F-4692-A53E-A62B62158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 0/0 当作 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1B37B6-434E-47D8-8DEA-D1BDF99A5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44C035-154C-435B-B4B3-1B4D3B7E8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D32E09-352D-46AD-B4D2-7533D56F9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未定式需要变形后再判断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2D6ABE-63BE-4438-A336-E54CC94C4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15F230-9023-4BCE-9C67-B2FAB838B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813492-5BA3-4B42-A61E-06AB04693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极限与连续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20C087-6C54-4591-9BEE-67870B86E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75272253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BFEC244-00C1-419D-9808-BB464961C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44998A-3A1F-4470-A90D-1B10118AA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ff2e26df90447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C7E00E-FE75-4818-A4A1-F0FF74666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C4464A-4B71-44C2-910F-35E20930E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F49F36-D12B-4D85-A3BB-BA2825CBC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093BA4-BDB3-4BB3-ACDF-AC51EE798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9E44DC-81B6-4F3A-A1E8-80EA08FB0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代入判型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AEF129-1D7C-4A27-8328-DFCE1FF28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35DF35-6065-4F90-BF62-93B2E7A87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约因子/有理化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B0EF7F-D2CD-419A-AAF9-A5DE1B80B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7DBD88-6E55-4DC4-9F5A-E2E65AE9E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取极限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D787D7-7248-4DBE-8ECD-A3E90BDF1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2DE9A6-B5FC-49E2-81F6-3DEAB63D6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0803B4-745B-4099-BC90-9AECC5E27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lim(x→1) (x²−1)/(x−1) =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D359B4-9909-4D17-A7CB-C3150644C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F7B015F-F8FC-4CEC-8407-96ADAF893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F025F4-EDED-4BCF-9EA2-A39C1F5D3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正确结论：2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解析：先因式分解 x²−1=(x−1)(x+1)，约去后代入得 2。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EC8595-9A1F-4F7C-A2BC-3A8304BEE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D3986B7-3A18-4A74-8B77-96FB11211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13F04E-337F-49B2-8B41-83371E69B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极限与连续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0FD0C18-B6DE-4BB8-990C-8271FB47D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0951827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0CFF30F-432D-441D-B2F7-9AA4A1C9B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B6F899-E0AA-4C73-83D4-8B8AACC4B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8e95b260344ad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74AE57-37FE-4C53-87E3-FCFA047B7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EBB71E-D20D-43B3-A64A-83ACCB949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365DDC-2506-41F2-8860-70BB3AD5D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53ACBE-3264-4994-89DD-6D9BCEB97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80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分钟口述一题“识别 0/0 并用因式分解、有理化解除未定式”任务的作答路径，答案必须包含：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E830D6-6AC7-4FCE-90DD-4F67C8F10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5F6E38-F118-4867-93E5-E96091450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9E9AFC-2624-49E9-BBAD-B14E74FFB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EA65B0-C127-41E7-90BF-2B4A9191B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D489FB-54AE-49C9-BDCB-98476FC9E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29060B-5C1F-4DDF-A11B-F6378CEC7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C0FCAD-611A-4A88-962A-A9C2B2680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8D4E88-9D59-4105-A8E5-8D9E4C737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76DB49-ADE4-41B0-B5D1-E44E90A9C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 0/0 当作 0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DCD193-36AB-4872-ABAD-CAFA139A4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09A0B7-CC5C-4A49-A22A-A0BE4F0A6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3E7501-9AE5-499C-93BE-9A9616D0B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DE2A363-CDFE-4EB1-B9D4-51008E371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9CF1F3B-7D41-4520-88BF-15534FE1C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极限与连续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C28CB1F-7F8E-44D5-B75F-4A9FE3403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15241299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2C73B3-5926-4F3C-81BF-081B9875B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E1C095-3C7A-4B65-841F-76EE42204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d365f2bc3047f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F3E6FA-B1CD-4CAC-BF9A-F51D4950F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D86549-6FC9-4B9F-8821-257A9FB6C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5AC4C7-0C64-4110-A88C-FFBEEDBF2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D7B17E-43F1-48A1-8DE5-B37491C90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极限与连续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0B1D2C-3D5B-4717-91C3-17A601616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6C39A0-6A40-4970-906E-32C390ED2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026D2C-A4A4-4C44-96DE-A42FA9741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未定式需要变形后再判断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9423CC-A126-487B-A50C-0A112EBF0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1EF385-1298-4E9A-A575-CCD605373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717068-760D-44B9-BF73-E59915465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代入判型—约因子/有理化—取极限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A1EDB8-5344-4E33-A3A4-E01400029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715FDA-2286-4206-9A80-D47FC3B83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0367F9-3302-4697-B95C-ED64EAD57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 0/0 当作 0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F4D70E-5084-47A4-AD87-B8E0CCCA1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ADD860-29F2-48CD-92FA-265C06E96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F185DE-AEA9-4489-9F38-735922001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极限与连续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114357-95CE-4816-80AF-6D195905D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22762281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B5B674E-E5C0-4D35-8DA9-1640EA9ED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3AD0E4-8447-49A5-A197-5DDB7B8DD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1cbb10c847497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15203D-EF14-4A90-8E87-D8C2C8C6A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2DFCBB-A363-406C-BBC1-0A05FAE9C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935BF1-3E95-4278-9532-24862540F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8D09F5-EF61-44AC-94F0-33023D53E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lim(x→1) (x²−1)/(x−1) 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85ED5F-9324-40DD-8605-F2E08B538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1CF6B5-DFF8-4A03-A262-85E872F71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B64144-3AFB-4DA4-B5BC-451326D03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未定式需要变形后再判断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1E0CB7-A717-40D5-9066-C74A5F2CA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84F56B-AABC-4A2D-98F1-38D93C294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0A0991-5557-4D1A-9050-4DC23131A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代入判型—约因子/有理化—取极限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F91322-28EF-44B9-99D3-BEE66A344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8854A2-EF1B-44A5-AF63-0C7A21092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DDC5AE-BE0E-40FB-ADA3-DB22D4289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 0/0 当作 0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443B28-F206-4D0F-BD4D-71F4CDB3E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9EDE8A-3498-4A86-9F97-2B84A24F5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CCA91B-E722-4BE7-BD5F-54E92DB32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极限与连续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E1D307-6571-4CAA-8A42-569ECF551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210664484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A300724-B91A-4A85-BE05-ACFD0BDDC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ABC29A-F455-401B-AAAC-9E495C578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eec42b65bb4d3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1B7205-20A8-492B-A6CD-D2B2DB73C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B40E49-EE82-4DFC-8730-3358C2F80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C2DDF9-D73F-4F46-B6D0-47E91E4F3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E9E002-BDE8-4784-9FBF-A8D8DA6E6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计算 lim(h→0) [(1+h)²−1]/h：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7FECAA-7FB0-41AA-8317-7DD060278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56E763-A075-478F-B663-962FE77AC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9397EF-1E47-4913-8BD5-4DAE6B423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2423AD-E90C-4D86-807D-29BA4AD04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8660D2-6C19-4ACB-AC18-4228B76BD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64B09B-EAAD-43C4-834A-B8CCB594F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39A313-FB0C-4F03-AC0A-243D6CFBD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59D7FE-8FA1-4646-925B-DFD154973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30FFE6-492A-4331-AB87-D98888892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A3EAFF-3A8D-4C4D-AD99-0838268AC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888AC0-B0AA-43FB-94FD-1D06EC708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1A5102-A69F-4BAF-9C01-96749843C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86A4FA-D326-479C-8EE0-60661B36C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FDCC61-D2E3-419D-9623-12E78F476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极限与连续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3C97468-30C2-40F4-B6CE-DC3CB7AA9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03404303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5770E81-F983-4E23-B179-575DBD1A0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24FDDD-33EB-445B-AE96-84C9F17AA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0590d17d23404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107556-16F3-4545-8429-9F661842F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1CD006-FD3B-4018-A80A-39C4CD9A8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242798-7766-496F-A3A4-324AB6732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3D5E69-D2C2-4B84-B230-CAD2E64B8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8E396D-CFD8-4C12-BFC0-BEDE6D765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lim(x→1) (x²−1)/(x−1) 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C524A0-F243-43D1-AFA1-9E19905BB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3EA9A1-333C-4560-B84B-D501E7B92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271A84-5720-4E8D-A859-2A9F2E6CC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4C55B1-C864-4FFB-A461-59B7771F1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计算 lim(h→0) [(1+h)²−1]/h：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A61C10-7086-4781-AC81-C85D2061C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A3D481-4816-4F16-AE28-D4F9521D3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A110FA-AD0B-46C8-A58B-9E106291D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5EF03A-5ED0-4993-A604-51C41C4AC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lim(x→∞) (3x²+1)/(2x²−3) 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ED38A7-66F1-4620-AD1B-C36268347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3A6878-7C01-442B-8F16-BCFE68B61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2D5A6F-C037-4EB9-A880-B8110A0AB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极限与连续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F8EF137-6836-49E3-BEB3-5A56D784B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99932887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D2A39C-F9FA-4B99-8C4A-D23D978E7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2924D0-42D3-4511-901A-264DE4C2A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f528bda2164a6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FDAECE-56D3-451F-96F2-1C7A4A534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FAC81C-77B4-41C4-936D-28FFAA640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48C0A6-5C94-4A01-8CD0-69469CB3B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2D36EB-FE52-408C-8E94-BCE84A2CA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 0/0 当作 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4D8652-6237-4E4F-9DFA-BDC305E46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150A3B-E6C0-4625-85AE-93DA278FE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6BAA2F-8AC6-4D51-A23D-44E1B3850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4D698C-23D2-41AD-BEE6-50A48AFC6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解析链：这是 f(x)=x² 在 x=k 的导数定义，展开并约去 h 后得 2k。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872CD3-7730-4E18-AD1A-5FCEDCF7C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053C43-714C-4C37-8C83-CCB589438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2A1345-AA8E-4587-808B-5CAD73023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极限与连续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976B14-DB20-46E1-B396-05794EC89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8427868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68FCCC-580F-45E6-BFE6-4C3C52448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20C998-7DE2-4043-ABEB-D059AD986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e3657e3abb4a6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5FDB3B-61AD-43AF-B27D-DC33B757A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BB33EF-BA90-4611-9D43-414B1A0C6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2ED863-AE76-47B1-84EB-852BF9C54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87D6D5-A6B9-4F6D-A50D-81B7CFDB2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lim(x→∞) (3x²+1)/(2x²−3) 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1B7A98-3E17-450E-AAF5-9A3A0895A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B6848B-2F3A-4503-9991-D256DA069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A4FAB0-9AD1-4220-8FFA-16E889CB0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1F2126-9FC7-4D32-889E-D2B56CDBA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F3DA17-79F9-489C-9DFE-5624C1A43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A46937-7658-481D-8D04-913612031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1789E0-C4DD-4556-86CB-360526D8F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D980ED-7198-4BA4-9CE9-9D3A6469E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极限与连续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1B4AF5-BBEE-420A-9312-D3DE96603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61962115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130DF9-357E-40FD-9B4C-6CB84BD6B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7049B6-FC00-4826-9DF2-989ED90BF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93245cb4314df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2C4692-11CE-476E-971A-C4BBA4CAB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无穷远极限与渐近线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3CF855-5B19-4536-AD14-74D85F3B4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2361F9-FB6C-48E8-AC78-3F735F4EE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能独立执行“代入判型—约因子/有理化—取极限”，并说明每一步理由。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0C7CAE-B4F2-458F-9717-47F39C7B0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B51864-771F-4FE7-B9CF-A0A260EED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4FE4FB-B88E-45C8-B44B-B9CF0795A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lim(x→0) sin(2x)/x 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DBDDCB-6F46-4504-B4BB-83F1BE3B9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 0/0 当作 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A341BE-2036-411F-8755-D0E79F886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900AF7-16AF-4C2B-A4F9-40F3EEDD0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DF8434-41BD-41AA-B72C-D8E0474E6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未定式需要变形后再判断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167F92A-9B0E-4CF8-B5A0-E78C5C67D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61CD14-21F3-45DF-B053-93A645D11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FF5CDD-0525-48CA-BF75-BDB2E73CD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极限与连续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440B0E-F493-4B7F-AD9D-911D661FA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201763897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3F82B94-F8E3-43AE-9965-1751EDBA0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7DFEFD-716B-43AA-A342-ABE5B3719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37c2eb6e7b41e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1BB887-3355-4D97-9708-5FA2F1284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6A0A95-7F18-4A73-AF69-03ADD9F58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6ED32E-A51F-4867-8287-79683BB1A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240728-F480-4A06-BD00-0A676ADFE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715436-68E0-4727-AEB6-5DF8A3785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代入判型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8F9A33-EC70-4466-8485-BF089C6DA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465951-0FEA-4B5A-B389-193EA88BD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约因子/有理化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272BC4-213C-4D9B-8186-6FBDCF1AC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01E13D-2122-417A-9ED3-B3C8501A1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取极限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E14087-AFBC-466A-ACD6-D67ABE56B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12D59E-2100-4E43-A2B8-8FFB2F2BA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EE6B55-B8AD-4D91-A0F5-DAF57B139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lim(x→0) sin(2x)/x =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9A039D-EC96-4E52-962F-C82877F88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83E43D-E857-40AA-BC3D-96858EA4C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9BB3FB-1E2B-4FA6-B1BD-FF894A5AA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正确结论：2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解析：写成 2·sin(2x)/(2x)，利用基本极限 sin u/u→1。角度须用弧度。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E89655-AD03-47F5-BC4F-4DD625CD5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2C93D85-86F9-453E-B757-12823EE4F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05E247A-0C2B-4702-BB33-AFAA06046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极限与连续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432769F-40C6-4FAF-B8DC-90E3B5E4F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66652594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9614ADF-9DE7-49C8-B368-7742CD093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F42AAA-59E2-479B-AF2F-1C147A001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eb1ec3b6654bd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8090A9-19D2-4F48-9259-B1C324DB9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72598D-76EF-4928-8C82-AB4A00813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D730C7-2F80-498B-A50A-16F53EADC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DCC539-57B6-4233-A3E5-6AE4A9BF9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77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分钟口述一题“比较最高次数并解释水平、垂直渐近行为”任务的作答路径，答案必须包含：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FED8F2-52C9-4512-A562-2EFB59FAD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A5A23D-096D-472A-AAB9-D22B50718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E25B80-318F-4ED2-828E-3FE57EF1A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108F72-C1D5-4488-9C69-F8B8CA16C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432653-FD8F-4685-B8FD-428DF955D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998DC2-2E64-4B23-93E6-5873F4FFD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883F09-AFF0-4BBD-AC2C-9118CB573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B4E6A6-1EBE-4BC5-B550-2FAA19DA2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DF8F8D-E111-477C-91D4-596E3A80E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 0/0 当作 0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60DE0A-02E0-4D02-AC34-8A1B8BBBA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1D597E-A871-4247-9A80-BE763A7AF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3F769BF-11B2-47D4-A9F5-18653794A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1A74BD-73AD-4F74-B1CC-9EA2BFDE9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D2FA7A-6D43-4623-B56D-35229DF8A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极限与连续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C57314C-AFAA-4B02-A0CC-846DBE42D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7058358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81DC7C-AC9E-4C0A-9C9A-2D34A857A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E3E570-2390-464A-BCBE-389D5D54A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af9739360f4b5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C4A4A8-5C4D-4572-8143-0292BBCCB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48C82A-34C7-46C2-BEC3-7D7D77B5C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8C0B89-F621-4AC5-8FD8-CD039CA40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790DE8-4666-46A3-8B0D-9AE70D38E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极限与连续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82C39B-AE55-4C63-B5F5-41F65A902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52B748-57A5-4461-AFB2-593ACB14A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A68238-4B87-4FF7-AEA6-9C0DED15B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未定式需要变形后再判断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1417AA-9E3A-455E-80FF-F04347237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9905E6-5C1C-42FA-9678-0A590781E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6AD2AF-72E7-4351-9FB5-11CB13430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代入判型—约因子/有理化—取极限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C86296-130B-4F64-8090-A927232EC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880B4B-11BD-428B-B9D0-59AB78B68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A8798B-1F42-429E-855F-26F7C990F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 0/0 当作 0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794F6B-C1BF-44B3-8276-8F3A3A762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560563-58D3-421E-88A9-6F261DE3D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F7E458-5581-47A2-930D-7195587AC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极限与连续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B8D29E-32CB-48BB-A35D-D27A7D567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31874311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000FF3-FF77-403B-A481-BEEA1A5A3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50D466-BBE6-4D99-851C-0DFA9339D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129bab435541b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F0D29E-5B1B-4577-8BDF-FD8424D70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207B3B-3998-4444-AF22-E520A8A7F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072C2F-AB69-41CE-ABFD-E4098B348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DD70BF-DB81-4B18-9F21-47A7FECDF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lim(x→0) sin(2x)/x 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8B9D6C-816D-4970-A9D5-015283BDF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FD6724-AA8D-4A21-A1E1-4FFFCAF1C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EF19E0-88B2-45D5-A118-37B99D5BE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未定式需要变形后再判断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3E2E0A-A55B-46B0-87CE-3CD94BD4F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482508-CF24-4A92-9C94-14D2ADFC1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5EDD9E-54DF-4C0B-8F4D-38264241E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代入判型—约因子/有理化—取极限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6A2B13-DF96-4937-BBCC-80B74A15E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809F1A-D913-419D-B73F-54D422959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CC72DF-345C-4020-BFE1-73F623E2E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 0/0 当作 0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B7873A-AADF-44A8-9648-147ED22FC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49288D-8145-4991-8FD3-BDB8C2463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55D77A-B1B6-4A6D-87AB-51EBCAAD5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极限与连续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BE1F43-E5A6-429A-B013-8AE9E09FB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98143267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608CE45-0827-42F3-8E2F-33AFCB121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C5BA9E-3DDC-4D25-881A-A74E80CD3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654ac2eac74da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67E3BA-877E-4E80-89CF-9EC3535C5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455D9B-78AE-413A-B0FC-07D2ABD13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4038FF-3103-4D25-885F-2D2E9D107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C7C22B-3D57-48F7-92D7-6ED72DFA8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lim(x→∞) (4x²+1)/(3x²−3) 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EF7B96-6EF3-4E97-B12B-8B603DEB7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E81499-5EAC-4FD4-AEBA-FFC86D93D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D8EE4F-2B14-4B78-9ACD-E231DBC73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0552B2-3625-4B84-AB25-C8A6D5E42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3B1041-2C2C-4635-9216-655B699C6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B32072-65B2-4BEF-90B4-44D4829BA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DE5606-7E2A-4CD4-A06C-C4D8F8A60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BF7D81-EE32-4070-A10C-E0901981B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70F5DD-4B2B-41A8-B0EF-27320D766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DAD995-3CAD-44E1-ABF4-F907D830B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EC138B8-24C9-4693-910F-C7AF10B61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F1F4F5-E9CC-4317-B761-2D128B82F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B35B2F-BBDF-43E9-B21F-2C3B6E27B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3D2B09-442A-4BE7-9C12-BD479E249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极限与连续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38C8E1C-73B4-40CD-8A34-B2ADB8EB2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72970643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B4937F4-34E3-43C2-A03A-97465F643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02D4CB-A187-4505-84AE-BEDF0409C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c522b69070484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142DB1-5DF9-4209-8CE1-34CCF7FE3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35B3DB-332B-4A0B-9EAB-1680A992A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419D62-46E7-4F45-85F2-BE39E337E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679B06-AC2F-4CE8-90BD-97CFCC582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A3F8CF-4C30-4F0E-AA8D-47696C533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lim(x→0) sin(2x)/x 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89D144-2C24-4C88-B9FF-A142733FB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4E9A42-3533-451C-A467-FCD5A9609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00E25F-1C40-45B5-866C-99888B465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7B4543-7347-429C-B7EF-56B9284AE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lim(x→∞) (4x²+1)/(3x²−3) 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887860-8FB2-464B-A64B-FD49428F3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067591-BD75-4DE8-9645-8178AD2B6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FD6385-B9D2-4DEE-AD7F-488130CF2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B73663-6A7A-447F-928F-9CEC6585C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lim(x→0) [√(9+x)−3]/x 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37A47D-8051-43D1-B733-44D743BCA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32FA87-ED07-476A-948C-24E302F94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624FB2-D740-48F5-929E-8281876C2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极限与连续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76A1D1-E7E4-4D70-99AA-87062E07E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76304498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6C6642-1882-4109-87E6-DB582F391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A2F967-E9A7-4735-B658-B1671B5A7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0be4f273a8407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C6E755-6506-4C6F-8881-3A2059C28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D2D22F-0FF0-4702-AED3-888966BE9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1EEEBC-7CB6-4CEF-8899-ACDE9A54B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47967B-009F-4699-BA3D-78A4D648A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 0/0 当作 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9E0A4C-F765-4ACF-A71B-26387586C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96E64E-45BC-42A6-A6C8-F048F4534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CD777C-9EB2-4C97-B3BD-7B0E89B41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BEC4AA-EC27-40F5-A7D9-DB01EB4B1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正确结论：4/3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解析链：分子分母同为二次，极限等于最高次项系数之比。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E83666-25DA-4E8E-B6D6-B53D6A48F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6C8DCE-31F8-4DAE-8949-005070F12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C380CA-BCBA-4860-901A-1DCDA0DC8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极限与连续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038292-01F9-443D-B4E6-6BE835A44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97734652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1AF3E0-5782-413E-AE16-E2E751C16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6AF2AB-C3C3-4648-8933-AC5423B08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39b4808bb54aa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42894D-2A42-4D75-88CE-8ECF7CFF5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D7245D-1B43-4AFA-9FEB-4DDDAC3D3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60F3D7-4EAA-41C2-90B7-AD6B16F14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442B73-D1FB-4C03-B595-ACFC259DF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lim(x→0) [√(9+x)−3]/x 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F7DFC7-170A-498C-8F7A-704F7DA48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61DAD8-F40B-4F3C-BC1E-496F612C8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5017BC-97AF-4C9F-AE61-39B8D6679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ACBBC4-496A-4703-AE32-EE179DA86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8C742F-9367-421B-8888-E87655DDF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2F4595-DDCE-4A7B-ACDF-EDAFE1589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B6B976-3799-432F-B4F7-8DCEAB3A3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9A8B75-DC5B-42D7-B370-FA09F94D5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极限与连续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9D0905-6320-41DE-9F42-A3A406EED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41747254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02645D-F7F0-4B98-89E3-58343AACE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3346AA-DD84-4FA8-B154-ED97EFE15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a75af2c53f421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39EE41-6C7D-47AC-AE96-099574FBC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连续与参数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778561-83AB-4488-880C-833912F1A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D4177C-613A-4893-90B8-F91D88F63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1D5F0B-F177-44EA-B189-5B02E54C1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27CFC0-D7C6-4DAF-9354-60BC56299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入口诊断｜Q21 · 香港生活创新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62DFB4-9A86-48D7-873A-96EE98BF5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【原创情境迁移｜启德体育园2026运营】以下参数为“极限与连续”训练所设，不是官方资料中的实际数据：f(x) 在 x=4 连续，且 x≠4 时 f(x)=(x²−16)/(x−4)。求 f(4)：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DD3463-B8AF-4B68-833F-3AF59B4A9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 0/0 当作 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78965B-C73C-4879-8C4B-13FA364A2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08AF5C-FEBD-413B-8CFA-34CF56479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1A005D-0D71-4C28-B51E-FE5F92CA9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未定式需要变形后再判断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9A306F-74A3-428D-B526-A885D8200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19FEE4-6E52-41F6-AA71-A355950CB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87126D-A7F0-4397-BCBA-115B66B7C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极限与连续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D8C0CB-B484-4EB0-9064-438657B20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2028394419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31536B5-5551-4E4E-9AB2-BB7404A06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12BD6A-C77D-4391-BB74-6080901C6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b6f481c75b4bc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ED5920-46F1-4996-A67D-E10318B71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2FD762-C4D9-40EF-BA61-C46CC74C0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739E02-2E38-41DD-8623-D45AD785B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5377C9-6A35-4929-9B25-7FDDA722B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3200F5-CB54-45BC-B13B-C6652B6F4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代入判型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925C85-35EE-4871-B0F7-40B8E581F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983AC5-A4D4-420C-9E43-4BBB58B97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约因子/有理化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E3782B-057A-4180-95AB-646505857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9ABACC-C427-4887-8A44-C498779A9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取极限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A33F42-D910-4081-A0C8-2EECC6935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0C6940-6FA4-4082-A47A-88CD4D191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DSE 模考例题 · Q21 · 香港生活创新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C248D4-D75D-4DA7-BA85-EFD0417E4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【原创情境迁移｜启德体育园2026运营】以下参数为“极限与连续”训练所设，不是官方资料中的实际数据：f(x) 在 x=4 连续，且 x≠4 时 f(x)=(x²−16)/(x−4)。求 f(4)：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5D3BF5-2D96-4BFF-8A91-E1942B834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08569D-34D3-42FA-A214-1BFC7E758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B5D252-EA2D-478B-8A27-2EA6B4A91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正确结论：8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解析：连续要求函数值等于极限；先化简再取极限。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7084DC-3D6B-41E3-A676-72BFA25B9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27FF97-0B0F-4D21-8F65-68292668F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A7B8A7A-5BA5-46DF-80D3-639C8D715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极限与连续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9BE4D96-9786-422B-9578-38B9AD61A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68611931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8D51180-3D1D-4DF8-81C4-7CBA6E96F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5FF508-EB81-45F2-A519-6F2A70528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2f74b747884de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920B1A-1BC5-4D59-AEF3-66099E29A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E01EBA-0F85-489E-980D-1EFA80A15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709902-F064-4595-8CF2-E38D97ACF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85B8D4-E866-4D65-8A9B-565696EC2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3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分钟口述一题“用左右极限和函数值相等确定参数”任务的作答路径，答案必须包含：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3ABED7-5B15-41A7-BF4F-502D25839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0782D9-B272-4345-B0ED-1028261EE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53CC8D-FC3B-409A-8541-A572BBD10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DC9C0E-9BA4-436E-85E8-0D43EDD70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6D1B0D-448B-4F4C-9BEE-7217B5319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AB5159-C9B8-4183-B5B1-93F699692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90B29D-7571-4EFE-860F-A5D14CEC5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4F17B7-65D1-4269-B5E9-EE9B536B2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5C57AA-265F-4AB1-B612-87AE9050B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 0/0 当作 0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4E808C-2764-45CB-BFC3-7F6CCA04E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8AB0BA-2687-4502-8126-80A8F4E89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7AB632-793A-464D-BE45-0ADE051EB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E565FCC-5DB5-46C1-A57D-86334B2E5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0B2F6F-4872-4AD6-BED2-756A6F6C7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极限与连续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3400052-4619-4FEC-9F8A-1CD27D562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38844865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47BE83-E756-425F-B87C-EE0959399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C61A4B-4A8D-41E4-972F-F620703DB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aeffc4d5284cc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4853CA-9371-4DD5-B0E8-1084FB84E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D7D9DF-432F-4F23-B77A-AACF3E1D9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F0CF2B-ACB6-4741-8DA5-89086DFD0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698D3D-0A38-4DFF-9962-16CB54570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极限与连续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06AB49-8124-4B45-B1BC-AF819CF2B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BE9E17-085B-45E2-9854-C39E04614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5D690D-E95C-42FB-8191-1AA6857AA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未定式需要变形后再判断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74D031-74F8-4E59-9667-626FFC258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680673-9AE7-45A2-8155-8F156735D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03F327-97C6-47FA-81E5-2EF2088D7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代入判型—约因子/有理化—取极限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3C66AB-81B0-4908-A21A-E2163C426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042CA8-A383-4537-AFC7-4D6014D7B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484B48-267D-487F-A72C-10029CB69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 0/0 当作 0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A8DF18-1B2F-431E-B703-FDD6BB0D2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36B803-BFC3-4920-BB9A-978123AD6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5D368B-CAED-4A3A-A6CF-A98B4527F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极限与连续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41D28A8-2587-4B36-9D12-D516BDC47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908000924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C7DB98A-29B7-439A-B6ED-C3BA11887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CF9ED1-312C-4D8A-A38D-A93FB2810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df3346084c4bb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15B2D1-758A-4E5E-A3E3-2578F39D2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38EF0A-B26E-4C4F-869D-96730EC65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101F6D-79A0-4E76-941D-19D2BC93C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65095A-D096-48CF-B536-1C8F73B15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0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【原创情境迁移｜启德体育园2026运营】以下参数为“极限与连续”训练所设，不是官方资料中的实际数据：f(x) 在 x=4 连续，且 x≠4 时 f(x)=(x²−16)…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663141-3612-4331-A4EB-E0EAFE3CB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F19B4B-8ED4-445A-8F59-76025955D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D79107-B789-4C14-B225-90AB60614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未定式需要变形后再判断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090DDE-B055-486A-A8DD-56EC3FEE0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CBA71E-C720-400C-A1D9-4171E3241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F54122-6A36-4205-99B3-65273A670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代入判型—约因子/有理化—取极限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0033D8-6680-443A-BBF9-6844AD176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50291F-BA6F-4F0C-BF4F-21B068F03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20C81B-7654-41B0-8B34-80635A781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 0/0 当作 0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6B5515-9BF0-4BCD-9EF3-917B9D5E7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C9F21D-4626-4DAC-ADD9-6158F1F09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AC7937-4E60-4CE1-A536-768C9B2DB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极限与连续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84D9888-26B7-4FCB-A695-DF36E830E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496581621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01C5001-1A5C-4BF3-8F59-ADE79770B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69D74A-2009-4E5A-A613-6A8E00AED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068bdf2d21448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884945-FF4E-4619-8B60-BF41ADEC0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AC3555-D2BE-4941-AC49-C78BE1630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5FAFAD-2C5B-4A35-8E0C-DBF5DCE73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香港生活创新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EA731F-D425-4613-AAAF-6295938EA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【原创情境迁移｜低空经济32项沙盒】以下参数为“极限与连续”训练所设，不是官方资料中的实际数据：lim(x→0) [√(16+x)−4]/x 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5B7E1A-C793-4A78-AD0A-D5D580853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DE0DE4-03D9-4BAB-B8F0-8AE6070B2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9BFD32-4E2C-4FD9-81CA-BF3997F68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9CBA33-6216-4A34-8F61-80BBC69B2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288942-1112-4CF2-9F81-EB432289D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20D875-588F-4E7E-BA89-5BC56E64A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1974AC-6F56-42C6-AF26-87239639B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C95A87-E75E-4E7D-9452-C57A9DB2E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F0E413-985E-45C8-8619-EFE95F9A7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6FBF5B-9D31-47E1-9A5E-0AF9BED3D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DD5169-9357-47EE-AF9C-983045BD1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EE4124-B9A9-489E-B071-3DB371FB7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F4914E-EC08-46EC-92E0-F9993B4CE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A01C65-E8A9-4BCD-8E47-5078FACD4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极限与连续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9B73785-F533-4F67-B90B-762B0C931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975770539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2C4861F-590D-4053-B213-CE85D0347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8B045B-1F55-47C1-AEC3-FA135FFC0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f21703ff92420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8859F6-D699-42CF-8BA2-C40DD106F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1D6338-CA1E-4A4C-AE88-CBC8A4D96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FA50BB-7D78-4568-BC75-382A302D8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DDC621-D9A7-48ED-B536-00C993327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F86ABA-7BF1-481E-86C3-4F47D28C7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【原创情境迁移｜启德体育园2026运营】以下参数为“极限与连续”训练所设，不是官方资料中的实际数据：f(x) 在 x=4 连续，且 x≠4 时 f(x)=(x²−16)/(x−4)。求 f(4)：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AA9B1D-7D21-4AD1-8154-B922AF109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9F3E74-BFCF-4E70-B0C5-820152508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2A16C8-B4FF-4EEA-8096-9A6277E4B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648EC8-0792-42CF-9072-C97D7D2A6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【原创情境迁移｜低空经济32项沙盒】以下参数为“极限与连续”训练所设，不是官方资料中的实际数据：lim(x→0) [√(16+x)−4]/x 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AD835E-75BF-419D-97E3-21C6EFC53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AD0752-027D-4F2E-AA87-05C6339B2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8898E4-2040-4918-827C-4FC6C5A23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E273AC-0F38-428B-93AB-2A52F164C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2030与稳定币】以下参数为“极限与连续”训练所设，不是官方资料中的实际数据：计算 lim(h→0) [(5+h)²−25]/h：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55E490-9E8E-4122-98F1-4ED8F892B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FA6946-BBE0-4DFF-A713-D08FF41C4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75FE4A-D712-45A0-8D0B-93B84F9B0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极限与连续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7CC9CF3-98FA-4CFF-AF61-91E0A7168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2036854204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A0DBAE-A0B6-4A06-8F55-778643089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A775CF-2392-4A98-A227-AD104DC78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f749e62b76438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D2BB17-EC9D-41D1-8930-631A4146E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3BDC35-2CC5-4218-8D8C-64A7EF4A7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67132A-3233-46CE-8598-E7F62814D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3AB134-6B40-4AAC-877D-4D6A7D92E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 0/0 当作 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97895A-8A0E-4C06-BF3F-010616F26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75D3D2-77D9-4B4C-BE35-4CA64BF55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AA94D6-E499-4BA5-8E9A-5E2D891D4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EA2B09-93B2-4888-86C1-E923C8E0B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正确结论：1/8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解析链：乘以共轭，分子变为 x；约去后分母趋于 2×4。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64E7C2-486E-4149-B3AA-D6EE88CEA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1FB14A-B5E5-427C-B872-726A89805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92BB9B-BFEF-4FF6-AC12-286C3134A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极限与连续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A46997-F5FC-42F9-9730-C5993FF54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770787549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31E28E-536E-4ACA-B2E0-DDF290A1F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9EDAAD-FF17-434B-AF8A-2A430C573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359ec9c1e3418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C7AB7F-F7B8-4E55-959F-0D2D5B42A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E59D5D-D0D5-48F2-BC59-CC3E7EC0C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31CC34-D642-4219-BC56-B4475BAF3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高新科技创新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A833A9-B364-4A1D-8CE6-B52DD1EFC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2030与稳定币】以下参数为“极限与连续”训练所设，不是官方资料中的实际数据：计算 lim(h→0) [(5+h)²−25]/h：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D350F8-A7A6-4AF6-BBA5-9DCFC59A2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26EA56-286E-4177-996C-6C7CC622D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A189A2-8FCA-4732-A3A0-B83633D9C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FC06B3-D371-4027-823D-E76CABCC6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913F5B-9DD4-426C-A426-0122A1217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E3FBDF-CEE1-4B32-A57D-78498A29C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FE1487-3A5C-4F27-A088-D3D246DCA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D426AB-8EB7-4505-91E9-AEB706F1D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极限与连续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DE6BB8-9DF8-431D-8D4A-36FDF3D10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98312326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2026-08-19T08:38:06.5450000Z</dcterms:created>
  <dcterms:modified xsi:type="dcterms:W3CDTF">2026-08-19T08:38:06.5450000Z</dcterms:modified>
</coreProperties>
</file>