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d3ed9efb924ae0" /><Relationship Type="http://schemas.openxmlformats.org/officeDocument/2006/relationships/extended-properties" Target="/docProps/app.xml" Id="R7ab8a0a666704280" /><Relationship Type="http://schemas.openxmlformats.org/officeDocument/2006/relationships/officeDocument" Target="/ppt/presentation.xml" Id="Ra6fb93dff0f945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158f93d68c446d"/>
  </p:sldMasterIdLst>
  <p:notesMasterIdLst>
    <p:notesMasterId xmlns:r="http://schemas.openxmlformats.org/officeDocument/2006/relationships" r:id="R9c7844e78b254805"/>
  </p:notesMasterIdLst>
  <p:sldIdLst>
    <p:sldId xmlns:r="http://schemas.openxmlformats.org/officeDocument/2006/relationships" id="256" r:id="Rb98078907cb4434e"/>
    <p:sldId xmlns:r="http://schemas.openxmlformats.org/officeDocument/2006/relationships" id="257" r:id="Re9fe87271e8d4a91"/>
    <p:sldId xmlns:r="http://schemas.openxmlformats.org/officeDocument/2006/relationships" id="258" r:id="R87c4806fd6464256"/>
    <p:sldId xmlns:r="http://schemas.openxmlformats.org/officeDocument/2006/relationships" id="259" r:id="R1d4fa1bb9e034cc6"/>
    <p:sldId xmlns:r="http://schemas.openxmlformats.org/officeDocument/2006/relationships" id="260" r:id="Rbf57371d22914cf3"/>
    <p:sldId xmlns:r="http://schemas.openxmlformats.org/officeDocument/2006/relationships" id="261" r:id="R465f43a26e1c4cdc"/>
    <p:sldId xmlns:r="http://schemas.openxmlformats.org/officeDocument/2006/relationships" id="262" r:id="R3833b80c365f4ef6"/>
    <p:sldId xmlns:r="http://schemas.openxmlformats.org/officeDocument/2006/relationships" id="263" r:id="R659903316c154382"/>
    <p:sldId xmlns:r="http://schemas.openxmlformats.org/officeDocument/2006/relationships" id="264" r:id="R6860c4389f624f54"/>
    <p:sldId xmlns:r="http://schemas.openxmlformats.org/officeDocument/2006/relationships" id="265" r:id="Raa1b6215ecdf4908"/>
    <p:sldId xmlns:r="http://schemas.openxmlformats.org/officeDocument/2006/relationships" id="266" r:id="R1120ef9a931b439a"/>
    <p:sldId xmlns:r="http://schemas.openxmlformats.org/officeDocument/2006/relationships" id="267" r:id="Rf90ba441250648c8"/>
    <p:sldId xmlns:r="http://schemas.openxmlformats.org/officeDocument/2006/relationships" id="268" r:id="R7a572778efe9446e"/>
    <p:sldId xmlns:r="http://schemas.openxmlformats.org/officeDocument/2006/relationships" id="269" r:id="R2c5be401ad534ff0"/>
    <p:sldId xmlns:r="http://schemas.openxmlformats.org/officeDocument/2006/relationships" id="270" r:id="Rc3848df7f13b41a2"/>
    <p:sldId xmlns:r="http://schemas.openxmlformats.org/officeDocument/2006/relationships" id="271" r:id="R9cb9b6db055a4a91"/>
    <p:sldId xmlns:r="http://schemas.openxmlformats.org/officeDocument/2006/relationships" id="272" r:id="R822273eb463942eb"/>
    <p:sldId xmlns:r="http://schemas.openxmlformats.org/officeDocument/2006/relationships" id="273" r:id="R3bb77dfa3f484f39"/>
    <p:sldId xmlns:r="http://schemas.openxmlformats.org/officeDocument/2006/relationships" id="274" r:id="R0d2e24814137493e"/>
    <p:sldId xmlns:r="http://schemas.openxmlformats.org/officeDocument/2006/relationships" id="275" r:id="R61e576ca99ae41ee"/>
    <p:sldId xmlns:r="http://schemas.openxmlformats.org/officeDocument/2006/relationships" id="276" r:id="Ra3c1a523bd144d2b"/>
    <p:sldId xmlns:r="http://schemas.openxmlformats.org/officeDocument/2006/relationships" id="277" r:id="R3264a8275d134f1e"/>
    <p:sldId xmlns:r="http://schemas.openxmlformats.org/officeDocument/2006/relationships" id="278" r:id="R84dc0beb375e435b"/>
    <p:sldId xmlns:r="http://schemas.openxmlformats.org/officeDocument/2006/relationships" id="279" r:id="Ra923f8a2b8de4acb"/>
    <p:sldId xmlns:r="http://schemas.openxmlformats.org/officeDocument/2006/relationships" id="280" r:id="R0e68dbcd1988496f"/>
    <p:sldId xmlns:r="http://schemas.openxmlformats.org/officeDocument/2006/relationships" id="281" r:id="R939e44b8ba154c8b"/>
    <p:sldId xmlns:r="http://schemas.openxmlformats.org/officeDocument/2006/relationships" id="282" r:id="R2ba775d3622c4118"/>
    <p:sldId xmlns:r="http://schemas.openxmlformats.org/officeDocument/2006/relationships" id="283" r:id="R434aadf271ac4b0f"/>
    <p:sldId xmlns:r="http://schemas.openxmlformats.org/officeDocument/2006/relationships" id="284" r:id="Ra6f0677940c141b9"/>
    <p:sldId xmlns:r="http://schemas.openxmlformats.org/officeDocument/2006/relationships" id="285" r:id="R2a032055b61a46a3"/>
    <p:sldId xmlns:r="http://schemas.openxmlformats.org/officeDocument/2006/relationships" id="286" r:id="R3597a061e28e4b89"/>
    <p:sldId xmlns:r="http://schemas.openxmlformats.org/officeDocument/2006/relationships" id="287" r:id="R027c9262097e4545"/>
    <p:sldId xmlns:r="http://schemas.openxmlformats.org/officeDocument/2006/relationships" id="288" r:id="Re910a09b63b94cc7"/>
    <p:sldId xmlns:r="http://schemas.openxmlformats.org/officeDocument/2006/relationships" id="289" r:id="Rafc3e098ab4e444b"/>
    <p:sldId xmlns:r="http://schemas.openxmlformats.org/officeDocument/2006/relationships" id="290" r:id="R9a831fdd865c4f6b"/>
    <p:sldId xmlns:r="http://schemas.openxmlformats.org/officeDocument/2006/relationships" id="291" r:id="R70551d1c21b043a9"/>
    <p:sldId xmlns:r="http://schemas.openxmlformats.org/officeDocument/2006/relationships" id="292" r:id="R19bb8ce1ad7549bb"/>
    <p:sldId xmlns:r="http://schemas.openxmlformats.org/officeDocument/2006/relationships" id="293" r:id="R8f14a06914cd4d6f"/>
    <p:sldId xmlns:r="http://schemas.openxmlformats.org/officeDocument/2006/relationships" id="294" r:id="R9a5cdb0cf91d4c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ee583f2215406c" /><Relationship Type="http://schemas.openxmlformats.org/officeDocument/2006/relationships/slideMaster" Target="/ppt/slideMasters/slideMaster1.xml" Id="Rc1158f93d68c446d" /><Relationship Type="http://schemas.openxmlformats.org/officeDocument/2006/relationships/notesMaster" Target="/ppt/notesMasters/notesMaster1.xml" Id="R9c7844e78b254805" /><Relationship Type="http://schemas.openxmlformats.org/officeDocument/2006/relationships/presProps" Target="/ppt/presProps.xml" Id="R37b9a49e473846ff" /><Relationship Type="http://schemas.openxmlformats.org/officeDocument/2006/relationships/tableStyles" Target="/ppt/tableStyles.xml" Id="R6793374076e74cf4" /><Relationship Type="http://schemas.openxmlformats.org/officeDocument/2006/relationships/slide" Target="/ppt/slides/slide1.xml" Id="Rb98078907cb4434e" /><Relationship Type="http://schemas.openxmlformats.org/officeDocument/2006/relationships/slide" Target="/ppt/slides/slide2.xml" Id="Re9fe87271e8d4a91" /><Relationship Type="http://schemas.openxmlformats.org/officeDocument/2006/relationships/slide" Target="/ppt/slides/slide3.xml" Id="R87c4806fd6464256" /><Relationship Type="http://schemas.openxmlformats.org/officeDocument/2006/relationships/slide" Target="/ppt/slides/slide4.xml" Id="R1d4fa1bb9e034cc6" /><Relationship Type="http://schemas.openxmlformats.org/officeDocument/2006/relationships/slide" Target="/ppt/slides/slide5.xml" Id="Rbf57371d22914cf3" /><Relationship Type="http://schemas.openxmlformats.org/officeDocument/2006/relationships/slide" Target="/ppt/slides/slide6.xml" Id="R465f43a26e1c4cdc" /><Relationship Type="http://schemas.openxmlformats.org/officeDocument/2006/relationships/slide" Target="/ppt/slides/slide7.xml" Id="R3833b80c365f4ef6" /><Relationship Type="http://schemas.openxmlformats.org/officeDocument/2006/relationships/slide" Target="/ppt/slides/slide8.xml" Id="R659903316c154382" /><Relationship Type="http://schemas.openxmlformats.org/officeDocument/2006/relationships/slide" Target="/ppt/slides/slide9.xml" Id="R6860c4389f624f54" /><Relationship Type="http://schemas.openxmlformats.org/officeDocument/2006/relationships/slide" Target="/ppt/slides/slide10.xml" Id="Raa1b6215ecdf4908" /><Relationship Type="http://schemas.openxmlformats.org/officeDocument/2006/relationships/slide" Target="/ppt/slides/slide11.xml" Id="R1120ef9a931b439a" /><Relationship Type="http://schemas.openxmlformats.org/officeDocument/2006/relationships/slide" Target="/ppt/slides/slide12.xml" Id="Rf90ba441250648c8" /><Relationship Type="http://schemas.openxmlformats.org/officeDocument/2006/relationships/slide" Target="/ppt/slides/slide13.xml" Id="R7a572778efe9446e" /><Relationship Type="http://schemas.openxmlformats.org/officeDocument/2006/relationships/slide" Target="/ppt/slides/slide14.xml" Id="R2c5be401ad534ff0" /><Relationship Type="http://schemas.openxmlformats.org/officeDocument/2006/relationships/slide" Target="/ppt/slides/slide15.xml" Id="Rc3848df7f13b41a2" /><Relationship Type="http://schemas.openxmlformats.org/officeDocument/2006/relationships/slide" Target="/ppt/slides/slide16.xml" Id="R9cb9b6db055a4a91" /><Relationship Type="http://schemas.openxmlformats.org/officeDocument/2006/relationships/slide" Target="/ppt/slides/slide17.xml" Id="R822273eb463942eb" /><Relationship Type="http://schemas.openxmlformats.org/officeDocument/2006/relationships/slide" Target="/ppt/slides/slide18.xml" Id="R3bb77dfa3f484f39" /><Relationship Type="http://schemas.openxmlformats.org/officeDocument/2006/relationships/slide" Target="/ppt/slides/slide19.xml" Id="R0d2e24814137493e" /><Relationship Type="http://schemas.openxmlformats.org/officeDocument/2006/relationships/slide" Target="/ppt/slides/slide20.xml" Id="R61e576ca99ae41ee" /><Relationship Type="http://schemas.openxmlformats.org/officeDocument/2006/relationships/slide" Target="/ppt/slides/slide21.xml" Id="Ra3c1a523bd144d2b" /><Relationship Type="http://schemas.openxmlformats.org/officeDocument/2006/relationships/slide" Target="/ppt/slides/slide22.xml" Id="R3264a8275d134f1e" /><Relationship Type="http://schemas.openxmlformats.org/officeDocument/2006/relationships/slide" Target="/ppt/slides/slide23.xml" Id="R84dc0beb375e435b" /><Relationship Type="http://schemas.openxmlformats.org/officeDocument/2006/relationships/slide" Target="/ppt/slides/slide24.xml" Id="Ra923f8a2b8de4acb" /><Relationship Type="http://schemas.openxmlformats.org/officeDocument/2006/relationships/slide" Target="/ppt/slides/slide25.xml" Id="R0e68dbcd1988496f" /><Relationship Type="http://schemas.openxmlformats.org/officeDocument/2006/relationships/slide" Target="/ppt/slides/slide26.xml" Id="R939e44b8ba154c8b" /><Relationship Type="http://schemas.openxmlformats.org/officeDocument/2006/relationships/slide" Target="/ppt/slides/slide27.xml" Id="R2ba775d3622c4118" /><Relationship Type="http://schemas.openxmlformats.org/officeDocument/2006/relationships/slide" Target="/ppt/slides/slide28.xml" Id="R434aadf271ac4b0f" /><Relationship Type="http://schemas.openxmlformats.org/officeDocument/2006/relationships/slide" Target="/ppt/slides/slide29.xml" Id="Ra6f0677940c141b9" /><Relationship Type="http://schemas.openxmlformats.org/officeDocument/2006/relationships/slide" Target="/ppt/slides/slide30.xml" Id="R2a032055b61a46a3" /><Relationship Type="http://schemas.openxmlformats.org/officeDocument/2006/relationships/slide" Target="/ppt/slides/slide31.xml" Id="R3597a061e28e4b89" /><Relationship Type="http://schemas.openxmlformats.org/officeDocument/2006/relationships/slide" Target="/ppt/slides/slide32.xml" Id="R027c9262097e4545" /><Relationship Type="http://schemas.openxmlformats.org/officeDocument/2006/relationships/slide" Target="/ppt/slides/slide33.xml" Id="Re910a09b63b94cc7" /><Relationship Type="http://schemas.openxmlformats.org/officeDocument/2006/relationships/slide" Target="/ppt/slides/slide34.xml" Id="Rafc3e098ab4e444b" /><Relationship Type="http://schemas.openxmlformats.org/officeDocument/2006/relationships/slide" Target="/ppt/slides/slide35.xml" Id="R9a831fdd865c4f6b" /><Relationship Type="http://schemas.openxmlformats.org/officeDocument/2006/relationships/slide" Target="/ppt/slides/slide36.xml" Id="R70551d1c21b043a9" /><Relationship Type="http://schemas.openxmlformats.org/officeDocument/2006/relationships/slide" Target="/ppt/slides/slide37.xml" Id="R19bb8ce1ad7549bb" /><Relationship Type="http://schemas.openxmlformats.org/officeDocument/2006/relationships/slide" Target="/ppt/slides/slide38.xml" Id="R8f14a06914cd4d6f" /><Relationship Type="http://schemas.openxmlformats.org/officeDocument/2006/relationships/slide" Target="/ppt/slides/slide39.xml" Id="R9a5cdb0cf91d4c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c50f72fa9043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80fb0bf5ce43b6" /><Relationship Type="http://schemas.openxmlformats.org/officeDocument/2006/relationships/notesMaster" Target="/ppt/notesMasters/notesMaster1.xml" Id="Rca1f41d912de49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65e709e1ad46f0" /><Relationship Type="http://schemas.openxmlformats.org/officeDocument/2006/relationships/notesMaster" Target="/ppt/notesMasters/notesMaster1.xml" Id="Reeec475b236446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30f3580d8542e4" /><Relationship Type="http://schemas.openxmlformats.org/officeDocument/2006/relationships/notesMaster" Target="/ppt/notesMasters/notesMaster1.xml" Id="Rf1301a96d9984f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760870f304419f" /><Relationship Type="http://schemas.openxmlformats.org/officeDocument/2006/relationships/notesMaster" Target="/ppt/notesMasters/notesMaster1.xml" Id="R2f429cb7bc0247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358c8752b74354" /><Relationship Type="http://schemas.openxmlformats.org/officeDocument/2006/relationships/notesMaster" Target="/ppt/notesMasters/notesMaster1.xml" Id="R04f2d879ffa542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0f0ac040a1460d" /><Relationship Type="http://schemas.openxmlformats.org/officeDocument/2006/relationships/notesMaster" Target="/ppt/notesMasters/notesMaster1.xml" Id="Rdb1bbfd689de49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76ff9289684696" /><Relationship Type="http://schemas.openxmlformats.org/officeDocument/2006/relationships/notesMaster" Target="/ppt/notesMasters/notesMaster1.xml" Id="R4bd5ceb277304a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e862a354e04907" /><Relationship Type="http://schemas.openxmlformats.org/officeDocument/2006/relationships/notesMaster" Target="/ppt/notesMasters/notesMaster1.xml" Id="R492b961b2d7a4f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e99f4780e5d444c" /><Relationship Type="http://schemas.openxmlformats.org/officeDocument/2006/relationships/notesMaster" Target="/ppt/notesMasters/notesMaster1.xml" Id="R96e941eec49542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71f9e4144448bb" /><Relationship Type="http://schemas.openxmlformats.org/officeDocument/2006/relationships/notesMaster" Target="/ppt/notesMasters/notesMaster1.xml" Id="Rc52e59a3bac64d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3470e44a914a3e" /><Relationship Type="http://schemas.openxmlformats.org/officeDocument/2006/relationships/notesMaster" Target="/ppt/notesMasters/notesMaster1.xml" Id="R4e4179ee2d5d45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cd81aa6d12450c" /><Relationship Type="http://schemas.openxmlformats.org/officeDocument/2006/relationships/notesMaster" Target="/ppt/notesMasters/notesMaster1.xml" Id="Rf0a3823f0b61453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fa2d0593d94e7f" /><Relationship Type="http://schemas.openxmlformats.org/officeDocument/2006/relationships/notesMaster" Target="/ppt/notesMasters/notesMaster1.xml" Id="Rcda6a39b05f548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dd99bce94824c57" /><Relationship Type="http://schemas.openxmlformats.org/officeDocument/2006/relationships/notesMaster" Target="/ppt/notesMasters/notesMaster1.xml" Id="R5b3e5a40e9134e8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f37b4d1a2ca48f7" /><Relationship Type="http://schemas.openxmlformats.org/officeDocument/2006/relationships/notesMaster" Target="/ppt/notesMasters/notesMaster1.xml" Id="R574e66f6a6fc41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f38b46044d44ae" /><Relationship Type="http://schemas.openxmlformats.org/officeDocument/2006/relationships/notesMaster" Target="/ppt/notesMasters/notesMaster1.xml" Id="R22483eb4137b4ad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07a385d4b94429" /><Relationship Type="http://schemas.openxmlformats.org/officeDocument/2006/relationships/notesMaster" Target="/ppt/notesMasters/notesMaster1.xml" Id="Rf84de3caf070434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21e665cb5b45b4" /><Relationship Type="http://schemas.openxmlformats.org/officeDocument/2006/relationships/notesMaster" Target="/ppt/notesMasters/notesMaster1.xml" Id="R9c135d33b70545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9a59f17f36040f3" /><Relationship Type="http://schemas.openxmlformats.org/officeDocument/2006/relationships/notesMaster" Target="/ppt/notesMasters/notesMaster1.xml" Id="Rfed8e87c379d41b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e6cf7901f54e16" /><Relationship Type="http://schemas.openxmlformats.org/officeDocument/2006/relationships/notesMaster" Target="/ppt/notesMasters/notesMaster1.xml" Id="R0f54ff8b52f5400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ffe11d965504dc2" /><Relationship Type="http://schemas.openxmlformats.org/officeDocument/2006/relationships/notesMaster" Target="/ppt/notesMasters/notesMaster1.xml" Id="R783398b4b33145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f75c201f3a943cf" /><Relationship Type="http://schemas.openxmlformats.org/officeDocument/2006/relationships/notesMaster" Target="/ppt/notesMasters/notesMaster1.xml" Id="R39aace3327ca444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1d7cf707f614e28" /><Relationship Type="http://schemas.openxmlformats.org/officeDocument/2006/relationships/notesMaster" Target="/ppt/notesMasters/notesMaster1.xml" Id="Rd35ae324bb7846f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da6b694b74d4373" /><Relationship Type="http://schemas.openxmlformats.org/officeDocument/2006/relationships/notesMaster" Target="/ppt/notesMasters/notesMaster1.xml" Id="R9c83c4d2d6924b9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9944f1195e84a7c" /><Relationship Type="http://schemas.openxmlformats.org/officeDocument/2006/relationships/notesMaster" Target="/ppt/notesMasters/notesMaster1.xml" Id="Re1cd3821d9c44ec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ec1809ac89440c9" /><Relationship Type="http://schemas.openxmlformats.org/officeDocument/2006/relationships/notesMaster" Target="/ppt/notesMasters/notesMaster1.xml" Id="Rc6a7bae6077142f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3a3b8b6faa34d59" /><Relationship Type="http://schemas.openxmlformats.org/officeDocument/2006/relationships/notesMaster" Target="/ppt/notesMasters/notesMaster1.xml" Id="R8172de5bebe14f7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9833e6726ac41bf" /><Relationship Type="http://schemas.openxmlformats.org/officeDocument/2006/relationships/notesMaster" Target="/ppt/notesMasters/notesMaster1.xml" Id="R3762ad704a81438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6af530b23cf41cf" /><Relationship Type="http://schemas.openxmlformats.org/officeDocument/2006/relationships/notesMaster" Target="/ppt/notesMasters/notesMaster1.xml" Id="R21f2a1043e8b4d9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c85e343229d4d8c" /><Relationship Type="http://schemas.openxmlformats.org/officeDocument/2006/relationships/notesMaster" Target="/ppt/notesMasters/notesMaster1.xml" Id="Rc1af78d6251d433a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45c28fbfac84ab1" /><Relationship Type="http://schemas.openxmlformats.org/officeDocument/2006/relationships/notesMaster" Target="/ppt/notesMasters/notesMaster1.xml" Id="R70f2c97619dc472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845746300834f3c" /><Relationship Type="http://schemas.openxmlformats.org/officeDocument/2006/relationships/notesMaster" Target="/ppt/notesMasters/notesMaster1.xml" Id="Rbaa7a3069663450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28cb8aa55a041ce" /><Relationship Type="http://schemas.openxmlformats.org/officeDocument/2006/relationships/notesMaster" Target="/ppt/notesMasters/notesMaster1.xml" Id="R0de7ad3b7562472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94d9c12d2104f55" /><Relationship Type="http://schemas.openxmlformats.org/officeDocument/2006/relationships/notesMaster" Target="/ppt/notesMasters/notesMaster1.xml" Id="Rd71422aa809b4a8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04c3082b6d4400d" /><Relationship Type="http://schemas.openxmlformats.org/officeDocument/2006/relationships/notesMaster" Target="/ppt/notesMasters/notesMaster1.xml" Id="R503ef853618f492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018693e969c4e0a" /><Relationship Type="http://schemas.openxmlformats.org/officeDocument/2006/relationships/notesMaster" Target="/ppt/notesMasters/notesMaster1.xml" Id="Raad42575ded04ff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ddfd46bfc1d4061" /><Relationship Type="http://schemas.openxmlformats.org/officeDocument/2006/relationships/notesMaster" Target="/ppt/notesMasters/notesMaster1.xml" Id="R64b163b357c2489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8ea293ad9674d23" /><Relationship Type="http://schemas.openxmlformats.org/officeDocument/2006/relationships/notesMaster" Target="/ppt/notesMasters/notesMaster1.xml" Id="R18f8ba0b37d04ca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7f9147a553140cb" /><Relationship Type="http://schemas.openxmlformats.org/officeDocument/2006/relationships/notesMaster" Target="/ppt/notesMasters/notesMaster1.xml" Id="R378dc92a9bf946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的“矩阵与线性方程组”学习单元。本套课件共 4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讲稿】明确告诉学生：本单元只训练“矩阵与线性方程组”。先解释知识范围，再用一句话建立核心判断，最后示范标准方法。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【互动提问】请用自己的话复述“矩阵乘法不可交换”，并举一个会触发“误把 AB 与 BA 等同”的错误例子。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Q1：A=[[2, 3], [1, 5]]，det(A)= 选项为 A.11；B.3；C.15；D.7。讲解时强调：矩阵乘法不可交换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分步讲评：先重述题目条件，再逐步示范“写维数—按顺序乘—验证解”，最后给出正确结论“7”。完整解析：2×2 行列式为 ad−bc=2×5−3×1=7。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【预期回答】学生能指出方法链中的关键步骤，并联系“检查维数、顺序与 2×2 行列式”。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Practice Paper Q2 型·行列式。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型·行列式；用于知识范围与设问结构校准，题目身份为DSE原创模考题，不冒充历届真题（访问日期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Q11：齐次方程组 [[3, 1], [t, 3]]·[x,y]ᵀ=0 有非平凡解，t 应为： 选项为 A.3；B.-9；C.10；D.9。讲解时强调：矩阵乘法不可交换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分步讲评：先重述题目条件，再逐步示范“写维数—按顺序乘—验证解”，最后给出正确结论“9”。完整解析：齐次系统有非平凡解当且仅当行列式为 0：9−t=0。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【预期回答】学生能指出方法链中的关键步骤，并联系“由 det(A) 判断可逆性并核验方程组”。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Q2 型·参数与非平凡解。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Q21：【原创情境迁移｜启德体育园2026运营】以下参数为“矩阵与线性方程组”训练所设，不是官方资料中的实际数据：A=[[5, 1], [1, 5]]。若 A⁻¹=1/24·[[5,−1],[−1,5]]，求 A⁻¹ 四个元素之和： 选项为 A.1/3；B.1/2；C.5/12；D.4/13。讲解时强调：矩阵乘法不可交换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分步讲评：先重述题目条件，再逐步示范“写维数—按顺序乘—验证解”，最后给出正确结论“1/3”。完整解析：元素和为 (5−1−1+5)/(24)=1/3。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【预期回答】学生能指出方法链中的关键步骤，并联系“用行列式为零建立参数条件”。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A·逆矩阵计算。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Q11 型·矩阵幂；用于知识范围与设问结构校准，题目身份为DSE原创模考题，不冒充历届真题（访问日期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A·线性方程组；用于知识范围与设问结构校准，题目身份为DSE原创模考题，不冒充历届真题（访问日期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Q26：【原创情境迁移｜第三代半导体试验线】以下参数为“矩阵与线性方程组”训练所设，不是官方资料中的实际数据：A=[[6, 7], [1, 0]]，B=[[2, 1], [3, 2]]。乘积 AB 的 (1,1) 元素是： 选项为 A.19；B.27；C.33；D.32。讲解时强调：矩阵乘法不可交换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【预期回答】学生能说出“写维数—按顺序乘—验证解”中的起始动作，并避开“误把 AB 与 BA 等同”。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分步讲评：先重述题目条件，再逐步示范“写维数—按顺序乘—验证解”，最后给出正确结论“33”。完整解析：AB 的 (1,1) 元素由 A 第一行与 B 第一列点乘得到。矩阵乘法顺序不可交换。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【预期回答】学生能指出方法链中的关键步骤，并联系“从特征恒等式递推 A 的高次幂”。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Q26 的评分点核对；题型依据是 DSE模考题型｜参照 HKDSE Mathematics Extended Part Module 2 2012-2023、Sample Paper 与 Practice Paper｜DSE原创模考 · DSE M2 Section A·矩阵乘法。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【预期回答】学生能把失分归入“误把 AB 与 BA 等同”或更精确的个人错因，并写出可执行检查动作。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讲稿】逐项解释“矩阵与线性方程组”中的专有名词、符号、对象和单位。特别强调：误把 AB 与 BA 等同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讲稿】用“条件—表示—方法—核验”重建本知识点。示范时逐步引用：写维数—按顺序乘—验证解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A·矩阵乘法；用于知识范围与设问结构校准，题目身份为DSE原创模考题，不冒充历届真题（访问日期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第三代半导体试验线: https://www.itib.gov.hk/en/speeches/2026/pr_20260625a.html（资料截至 2026-08-11；情境事实：香港微电子研发院聚焦第三代半导体，相关研发试验线计划在2026年投入运作。）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讲稿】带学生逐句读取任务，不先求答案。要求指出材料中的有效条件，再按“写维数—按顺序乘—验证解”作答。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讲稿】先展示错误路径，再用解析链复原第一失分点。禁止只说“粗心”；必须落到“误把 AB 与 BA 等同”或更精确的动作。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Q2 型·参数与非平凡解；用于知识范围与设问结构校准，题目身份为DSE原创模考题，不冒充历届真题（访问日期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香港温室气体清单: https://www.info.gov.hk/gia/general/202601/22/P2026012200196.htm（资料截至 2026-08-11；情境事实：2024年香港温室气体主要来源为发电61%、运输18%及废物管理8%，数据于2026年发布。）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讲稿】严格计时完成出口任务。最后按“8 分钟综合挑战 + 错因复盘”核对，不根据单题结果承诺等级。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A·逆矩阵计算；用于知识范围与设问结构校准，题目身份为DSE原创模考题，不冒充历届真题（访问日期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60699009014f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56fd60a3cc4723" /><Relationship Type="http://schemas.openxmlformats.org/officeDocument/2006/relationships/slideLayout" Target="/ppt/slideLayouts/slideLayout1.xml" Id="R719b1a83ef2245e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9b1a83ef2245e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6f7c1d69144b5" /><Relationship Type="http://schemas.openxmlformats.org/officeDocument/2006/relationships/image" Target="/ppt/media/image.png" Id="R22e353bff0ce486c" /><Relationship Type="http://schemas.openxmlformats.org/officeDocument/2006/relationships/notesSlide" Target="/ppt/notesSlides/notesSlide1.xml" Id="Rd48b4d74bb624d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8410a884b4376" /><Relationship Type="http://schemas.openxmlformats.org/officeDocument/2006/relationships/image" Target="/ppt/media/image2.png" Id="R18d6ee7a7b6b4d07" /><Relationship Type="http://schemas.openxmlformats.org/officeDocument/2006/relationships/notesSlide" Target="/ppt/notesSlides/notesSlide2.xml" Id="R47b7bd707c5d48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8da6dbe1f46f1" /><Relationship Type="http://schemas.openxmlformats.org/officeDocument/2006/relationships/image" Target="/ppt/media/image3.png" Id="R9c21db2c47f54f14" /><Relationship Type="http://schemas.openxmlformats.org/officeDocument/2006/relationships/notesSlide" Target="/ppt/notesSlides/notesSlide3.xml" Id="Rc023d6cddc4e45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614b3188f4c7f" /><Relationship Type="http://schemas.openxmlformats.org/officeDocument/2006/relationships/image" Target="/ppt/media/image4.png" Id="Rb60c729264a34666" /><Relationship Type="http://schemas.openxmlformats.org/officeDocument/2006/relationships/notesSlide" Target="/ppt/notesSlides/notesSlide4.xml" Id="Rf58a6ab1589445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0258f33834106" /><Relationship Type="http://schemas.openxmlformats.org/officeDocument/2006/relationships/image" Target="/ppt/media/image5.png" Id="R0e51059060be4d85" /><Relationship Type="http://schemas.openxmlformats.org/officeDocument/2006/relationships/notesSlide" Target="/ppt/notesSlides/notesSlide5.xml" Id="Ra0c4dd95325847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e1256e6ca4038" /><Relationship Type="http://schemas.openxmlformats.org/officeDocument/2006/relationships/image" Target="/ppt/media/image6.png" Id="Re7d1b3d4ac584852" /><Relationship Type="http://schemas.openxmlformats.org/officeDocument/2006/relationships/notesSlide" Target="/ppt/notesSlides/notesSlide6.xml" Id="R54d38cf8d7a34f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1fed4c9d14b66" /><Relationship Type="http://schemas.openxmlformats.org/officeDocument/2006/relationships/image" Target="/ppt/media/image7.png" Id="R4cb4f539540c407f" /><Relationship Type="http://schemas.openxmlformats.org/officeDocument/2006/relationships/notesSlide" Target="/ppt/notesSlides/notesSlide7.xml" Id="Rf72ae7eda24a41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4addd58544e1d" /><Relationship Type="http://schemas.openxmlformats.org/officeDocument/2006/relationships/image" Target="/ppt/media/image8.png" Id="R884852268e9c4012" /><Relationship Type="http://schemas.openxmlformats.org/officeDocument/2006/relationships/notesSlide" Target="/ppt/notesSlides/notesSlide8.xml" Id="Rfa9df689da3d46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fadc356bdf408d" /><Relationship Type="http://schemas.openxmlformats.org/officeDocument/2006/relationships/image" Target="/ppt/media/image9.png" Id="R1566f69c8ef3460a" /><Relationship Type="http://schemas.openxmlformats.org/officeDocument/2006/relationships/notesSlide" Target="/ppt/notesSlides/notesSlide9.xml" Id="R81ed2ba3a7cd4f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09a3200a4489b" /><Relationship Type="http://schemas.openxmlformats.org/officeDocument/2006/relationships/image" Target="/ppt/media/image10.png" Id="Rd597887b16574bf0" /><Relationship Type="http://schemas.openxmlformats.org/officeDocument/2006/relationships/notesSlide" Target="/ppt/notesSlides/notesSlide10.xml" Id="R73fdfde2c14e42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44cad04f24240" /><Relationship Type="http://schemas.openxmlformats.org/officeDocument/2006/relationships/image" Target="/ppt/media/image11.png" Id="Rc529dd68d7c54c2d" /><Relationship Type="http://schemas.openxmlformats.org/officeDocument/2006/relationships/notesSlide" Target="/ppt/notesSlides/notesSlide11.xml" Id="R1e286b01af2247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8700bd5014d82" /><Relationship Type="http://schemas.openxmlformats.org/officeDocument/2006/relationships/image" Target="/ppt/media/image12.png" Id="R3a00f08c0b524839" /><Relationship Type="http://schemas.openxmlformats.org/officeDocument/2006/relationships/notesSlide" Target="/ppt/notesSlides/notesSlide12.xml" Id="Re53d5259a41c4e9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c64be00e9045ec" /><Relationship Type="http://schemas.openxmlformats.org/officeDocument/2006/relationships/image" Target="/ppt/media/image13.png" Id="R8b199fc7cc914001" /><Relationship Type="http://schemas.openxmlformats.org/officeDocument/2006/relationships/notesSlide" Target="/ppt/notesSlides/notesSlide13.xml" Id="R577af33b0eb147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a247621ff446e" /><Relationship Type="http://schemas.openxmlformats.org/officeDocument/2006/relationships/image" Target="/ppt/media/image14.png" Id="R3d9c2437729c429f" /><Relationship Type="http://schemas.openxmlformats.org/officeDocument/2006/relationships/notesSlide" Target="/ppt/notesSlides/notesSlide14.xml" Id="R780c1ade1cc84e1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ff695929ff4bd2" /><Relationship Type="http://schemas.openxmlformats.org/officeDocument/2006/relationships/image" Target="/ppt/media/image15.png" Id="R64b66fa13d744b0f" /><Relationship Type="http://schemas.openxmlformats.org/officeDocument/2006/relationships/notesSlide" Target="/ppt/notesSlides/notesSlide15.xml" Id="R90b3e7327b0143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cc542559254f16" /><Relationship Type="http://schemas.openxmlformats.org/officeDocument/2006/relationships/image" Target="/ppt/media/image16.png" Id="R0ee7df711cfc4086" /><Relationship Type="http://schemas.openxmlformats.org/officeDocument/2006/relationships/notesSlide" Target="/ppt/notesSlides/notesSlide16.xml" Id="Rc42115f3b9fb4ac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1cca8e28a4a65" /><Relationship Type="http://schemas.openxmlformats.org/officeDocument/2006/relationships/image" Target="/ppt/media/image17.png" Id="R0ff6e8dd85df4b72" /><Relationship Type="http://schemas.openxmlformats.org/officeDocument/2006/relationships/notesSlide" Target="/ppt/notesSlides/notesSlide17.xml" Id="R0d617b3ea182427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283a4ef9d4867" /><Relationship Type="http://schemas.openxmlformats.org/officeDocument/2006/relationships/image" Target="/ppt/media/image18.png" Id="R8f0ee6a77fc24c68" /><Relationship Type="http://schemas.openxmlformats.org/officeDocument/2006/relationships/notesSlide" Target="/ppt/notesSlides/notesSlide18.xml" Id="Rb066f6c453334d2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05e5163304f7e" /><Relationship Type="http://schemas.openxmlformats.org/officeDocument/2006/relationships/image" Target="/ppt/media/image19.png" Id="Rb1debbc431e3419f" /><Relationship Type="http://schemas.openxmlformats.org/officeDocument/2006/relationships/notesSlide" Target="/ppt/notesSlides/notesSlide19.xml" Id="R7b6c182fddbd4bd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a94155a0e4866" /><Relationship Type="http://schemas.openxmlformats.org/officeDocument/2006/relationships/image" Target="/ppt/media/image20.png" Id="Rf57a9eddb9dc4709" /><Relationship Type="http://schemas.openxmlformats.org/officeDocument/2006/relationships/notesSlide" Target="/ppt/notesSlides/notesSlide20.xml" Id="R669fb5e6415a4ca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f77064a5043bd" /><Relationship Type="http://schemas.openxmlformats.org/officeDocument/2006/relationships/image" Target="/ppt/media/image21.png" Id="R32bb7ced8ec84196" /><Relationship Type="http://schemas.openxmlformats.org/officeDocument/2006/relationships/notesSlide" Target="/ppt/notesSlides/notesSlide21.xml" Id="R3a22ca4e91c84da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10c3a85814367" /><Relationship Type="http://schemas.openxmlformats.org/officeDocument/2006/relationships/image" Target="/ppt/media/image22.png" Id="R89ff8c1b75394bd6" /><Relationship Type="http://schemas.openxmlformats.org/officeDocument/2006/relationships/notesSlide" Target="/ppt/notesSlides/notesSlide22.xml" Id="R40de87202386478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0a470693b54705" /><Relationship Type="http://schemas.openxmlformats.org/officeDocument/2006/relationships/image" Target="/ppt/media/image23.png" Id="Rec362217babf44cf" /><Relationship Type="http://schemas.openxmlformats.org/officeDocument/2006/relationships/notesSlide" Target="/ppt/notesSlides/notesSlide23.xml" Id="R12f6170c972d481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0775796ed432f" /><Relationship Type="http://schemas.openxmlformats.org/officeDocument/2006/relationships/image" Target="/ppt/media/image24.png" Id="R5a87e3b113b4449f" /><Relationship Type="http://schemas.openxmlformats.org/officeDocument/2006/relationships/notesSlide" Target="/ppt/notesSlides/notesSlide24.xml" Id="Rf8589fca667046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3396371b334a0b" /><Relationship Type="http://schemas.openxmlformats.org/officeDocument/2006/relationships/image" Target="/ppt/media/image25.png" Id="R852971d397a24ee1" /><Relationship Type="http://schemas.openxmlformats.org/officeDocument/2006/relationships/notesSlide" Target="/ppt/notesSlides/notesSlide25.xml" Id="R888f9b9ca634463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3518ee88c4959" /><Relationship Type="http://schemas.openxmlformats.org/officeDocument/2006/relationships/image" Target="/ppt/media/image26.png" Id="Rd3d9485badd04adc" /><Relationship Type="http://schemas.openxmlformats.org/officeDocument/2006/relationships/notesSlide" Target="/ppt/notesSlides/notesSlide26.xml" Id="R3a808ed43dce43d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432cce5bb4140" /><Relationship Type="http://schemas.openxmlformats.org/officeDocument/2006/relationships/image" Target="/ppt/media/image27.png" Id="R82769eedee164d2a" /><Relationship Type="http://schemas.openxmlformats.org/officeDocument/2006/relationships/notesSlide" Target="/ppt/notesSlides/notesSlide27.xml" Id="R3e665461b192429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dddbeef0b4a0c" /><Relationship Type="http://schemas.openxmlformats.org/officeDocument/2006/relationships/image" Target="/ppt/media/image28.png" Id="R3b8f650f20044d3c" /><Relationship Type="http://schemas.openxmlformats.org/officeDocument/2006/relationships/notesSlide" Target="/ppt/notesSlides/notesSlide28.xml" Id="Re15fc16baa71453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7ee17bbb6473c" /><Relationship Type="http://schemas.openxmlformats.org/officeDocument/2006/relationships/image" Target="/ppt/media/image29.png" Id="R3a1f78960dc94899" /><Relationship Type="http://schemas.openxmlformats.org/officeDocument/2006/relationships/notesSlide" Target="/ppt/notesSlides/notesSlide29.xml" Id="Re3567c9b471e46e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3f6e4b1f345d9" /><Relationship Type="http://schemas.openxmlformats.org/officeDocument/2006/relationships/image" Target="/ppt/media/image30.png" Id="R608977a8b9614f50" /><Relationship Type="http://schemas.openxmlformats.org/officeDocument/2006/relationships/notesSlide" Target="/ppt/notesSlides/notesSlide30.xml" Id="Rf4e88339c36e480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5d407ef0742dd" /><Relationship Type="http://schemas.openxmlformats.org/officeDocument/2006/relationships/image" Target="/ppt/media/image31.png" Id="Rf431a54b1c5440db" /><Relationship Type="http://schemas.openxmlformats.org/officeDocument/2006/relationships/notesSlide" Target="/ppt/notesSlides/notesSlide31.xml" Id="R69865552e1f4466e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5bb4ab3694758" /><Relationship Type="http://schemas.openxmlformats.org/officeDocument/2006/relationships/image" Target="/ppt/media/image32.png" Id="R2bf5e2b3f32d48b2" /><Relationship Type="http://schemas.openxmlformats.org/officeDocument/2006/relationships/notesSlide" Target="/ppt/notesSlides/notesSlide32.xml" Id="R09e2368c05ff46b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e899e4b4e47de" /><Relationship Type="http://schemas.openxmlformats.org/officeDocument/2006/relationships/image" Target="/ppt/media/image33.png" Id="R8d3b0815f9e04790" /><Relationship Type="http://schemas.openxmlformats.org/officeDocument/2006/relationships/notesSlide" Target="/ppt/notesSlides/notesSlide33.xml" Id="Rd81c2fdd61bd48e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d102de7d8d4ed0" /><Relationship Type="http://schemas.openxmlformats.org/officeDocument/2006/relationships/image" Target="/ppt/media/image34.png" Id="R35d4b51efc6e43a9" /><Relationship Type="http://schemas.openxmlformats.org/officeDocument/2006/relationships/notesSlide" Target="/ppt/notesSlides/notesSlide34.xml" Id="Re389277f161c408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b391e19b314cae" /><Relationship Type="http://schemas.openxmlformats.org/officeDocument/2006/relationships/image" Target="/ppt/media/image35.png" Id="R2a7607698c2b4054" /><Relationship Type="http://schemas.openxmlformats.org/officeDocument/2006/relationships/notesSlide" Target="/ppt/notesSlides/notesSlide35.xml" Id="R32ecb1eb577a48d9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d7d22b0254792" /><Relationship Type="http://schemas.openxmlformats.org/officeDocument/2006/relationships/image" Target="/ppt/media/image36.png" Id="R13b616ef975f4fde" /><Relationship Type="http://schemas.openxmlformats.org/officeDocument/2006/relationships/notesSlide" Target="/ppt/notesSlides/notesSlide36.xml" Id="R2ddbb5d1708b44f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350157ca3441e5" /><Relationship Type="http://schemas.openxmlformats.org/officeDocument/2006/relationships/image" Target="/ppt/media/image37.png" Id="Rac4517bc02e24623" /><Relationship Type="http://schemas.openxmlformats.org/officeDocument/2006/relationships/notesSlide" Target="/ppt/notesSlides/notesSlide37.xml" Id="R94fae9e57132426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fcdb518a984a44" /><Relationship Type="http://schemas.openxmlformats.org/officeDocument/2006/relationships/image" Target="/ppt/media/image38.png" Id="Rb2982e6130e64530" /><Relationship Type="http://schemas.openxmlformats.org/officeDocument/2006/relationships/notesSlide" Target="/ppt/notesSlides/notesSlide38.xml" Id="Rf26a4c629658432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d2a6dee0a1469e" /><Relationship Type="http://schemas.openxmlformats.org/officeDocument/2006/relationships/image" Target="/ppt/media/image39.png" Id="R5f5730572e844d22" /><Relationship Type="http://schemas.openxmlformats.org/officeDocument/2006/relationships/notesSlide" Target="/ppt/notesSlides/notesSlide39.xml" Id="R6b3bd4bcb07647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33520F-A663-4ED2-AD6A-58E2405C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C4AB7-9F7D-4EB1-9210-912F4FDA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8B896-FB8E-42D9-AA40-02698595F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D80B3-C08B-45BB-996A-49315D8D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8825F-D119-4F3F-AF11-E5AFE603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矩阵运算、逆矩阵、行列式和解的判定。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38BA3-06B6-4CFB-8F33-E1519A85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B5158B-14B8-457C-B285-D02CFF09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3E12E-FB73-4426-A44B-8DDCBF90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B5FB8-875E-410F-8E9B-8DC6784E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353bff0ce486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832F1-109E-4E60-B4AD-3D4FA074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031726-0DE0-42AC-A1E0-4AB450CE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BB91E0-51EE-4CCA-BA88-0A3CAAD7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120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8BC56-960E-42E7-95B8-56A0673E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BFFE0B-8A94-4A04-891B-E3FADBF8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9C0407-5CEC-4493-9596-BC3BB421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EEA242-5E81-444F-8F3D-9274B7E3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1399F7-B634-4C3D-BF62-DAD0DCF6A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9BE82B-CB65-4BD0-8C14-B1D36657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39</a:t>
            </a:r>
          </a:p>
        </p:txBody>
      </p:sp>
    </p:spTree>
    <p:extLst>
      <p:ext uri="{BB962C8B-B14F-4D97-AF65-F5344CB8AC3E}">
        <p14:creationId xmlns:p14="http://schemas.microsoft.com/office/powerpoint/2010/main" val="19156617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343139-1198-46EA-A57C-5E7A6DCE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64386-A96B-4EE5-A352-527DD8CC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6ee7a7b6b4d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5C3EEA-A592-4679-BF2C-F472375E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1EE4B-6A65-42BD-B911-05090B24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0C786-C8DF-43A6-ADB0-658B2554C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EE7A9-D0A9-4F22-853D-BEE338BA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矩阵运算与行列式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5BA072-EDB4-45BF-AE29-7B241EDB1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检查维数、顺序与 2×2 行列式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3A1FB3-0BF7-4887-ACFC-9DB14DFA0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D7169-CCFC-430F-8737-9B045DAC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6510D6-A4C9-4DC6-9251-473D1BED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1EB55D-6551-4D29-8CC9-91FD0123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逆矩阵与线性方程组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089386-B6F7-49A5-A3F0-9E201A17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由 det(A) 判断可逆性并核验方程组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9BD84-D7CA-447F-A395-B47ED185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0F8E71-F08C-4904-96A4-6411E422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B76E36-B0ED-47B4-BDF3-1C4A48F56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0854FE-DAF0-41FD-960E-C836BA9A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参数与非平凡解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D5B0C-37F6-4C5B-A367-D497DCF3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用行列式为零建立参数条件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317F07-D2A6-473B-9EA0-A33B98A9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6499B2-47DD-4A53-ABA9-8F3F781C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1952625"/>
            <a:ext cx="2633663" cy="3429000"/>
          </a:xfrm>
          <a:prstGeom xmlns:a="http://schemas.openxmlformats.org/drawingml/2006/main" prst="roundRect">
            <a:avLst>
              <a:gd name="adj" fmla="val 43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80A675-D3D7-44D5-86C5-BA6C50A7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171700"/>
            <a:ext cx="2214563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B0D33D-678C-40AC-A539-04526DA3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2781300"/>
            <a:ext cx="2214563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矩阵恒等式与幂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6DF519-38EE-4900-A5A7-D16C8672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3695700"/>
            <a:ext cx="2214563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从特征恒等式递推 A 的高次幂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2989EB-51A4-4964-A0B4-C4EBBCF2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238" y="4953000"/>
            <a:ext cx="2214563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BB9EF8-9E0D-4110-9A4F-35F3CB59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成功标准｜矩阵乘法不可交换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3BF265-8577-4BFE-BDB2-3D69698CC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6C3A41-4F4E-42E8-9D34-D18849FC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F00463-BA25-472F-A7F7-3EFFB18A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39</a:t>
            </a:r>
          </a:p>
        </p:txBody>
      </p:sp>
    </p:spTree>
    <p:extLst>
      <p:ext uri="{BB962C8B-B14F-4D97-AF65-F5344CB8AC3E}">
        <p14:creationId xmlns:p14="http://schemas.microsoft.com/office/powerpoint/2010/main" val="19541856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366682-C61B-4BBA-8D6F-91464944F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6DFEC-1084-40D0-BDBA-3F5DC579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1db2c47f54f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9979A-D297-4364-8890-DD289205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66E82-4637-4717-9DC3-F254C028F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C5CDE-79E4-4E98-B57B-FB91DD4F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EB4896-81FD-4207-95A2-941FD17A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7445B0-8A36-415D-A237-CCD9D07A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68B44-2AA6-4656-B5B3-C06180CD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边界提醒｜误把 AB 与 BA 等同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714659-1DD6-4A99-AB7C-B8B0A307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AB276-AF9C-4C03-A89C-603BFEFB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A49ABE-AA4B-45FB-AA1C-2782EBFE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矩阵运算、逆矩阵、行列式和解的判定。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F56C7-10DC-4982-9E4D-EE8562243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1AA5BC-C3F5-41E1-94FB-D610E1AD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1F0E8-F35F-49A6-BAA0-9C6FE2D1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F8ED3-C727-474B-BBA8-525CA62C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Practice Paper Q2 型·…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A1BC34-1E99-4000-B7FD-232983EE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E4408-92F4-482C-917F-30882DC5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78FE60-294B-4FA0-A45B-CA86D43A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70420D-4B52-4B74-92AB-9430E9D9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39</a:t>
            </a:r>
          </a:p>
        </p:txBody>
      </p:sp>
    </p:spTree>
    <p:extLst>
      <p:ext uri="{BB962C8B-B14F-4D97-AF65-F5344CB8AC3E}">
        <p14:creationId xmlns:p14="http://schemas.microsoft.com/office/powerpoint/2010/main" val="2414359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1F765-F2C4-4E9A-AF88-21D37A8B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C6B19-5AD7-4373-A9A5-10DFB893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c729264a3466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B33E5-A3F0-4BF2-90BD-2E05C0DC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矩阵运算与行列式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9220E-87DB-4E6C-B9CA-B41D3605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13B42-16CF-4B19-B972-314F1CB42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能解释“矩阵乘法不可交换”，并识别一个反例或边界。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127FA4-69D0-4395-B1CE-EFCF0B0F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B73EAF-0386-48B2-8FFC-54FB88AF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B12DD-5909-4F33-A70F-051C6A28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488DEA-BA7B-49D3-A5AA-D7C999AB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412AB0-2B21-4CC7-AD0B-F1CF54A97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C4143E-DE06-4D69-AAE5-385053A64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4479F-5B97-4B93-9D89-2EE81AA5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80E857-450B-4A17-92EE-64271BEFD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5A040-2AB6-4438-A8F3-664307A3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EFCCA-F50E-4FCF-8EA9-21E48443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596979-4324-4002-9492-A0F69C53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39</a:t>
            </a:r>
          </a:p>
        </p:txBody>
      </p:sp>
    </p:spTree>
    <p:extLst>
      <p:ext uri="{BB962C8B-B14F-4D97-AF65-F5344CB8AC3E}">
        <p14:creationId xmlns:p14="http://schemas.microsoft.com/office/powerpoint/2010/main" val="17577515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35FC9E-60C3-4CE8-AD44-A844F365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BF94C-3898-4685-8912-E7E5A686E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51059060be4d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57D93-147A-4B9C-94A1-4094D22C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DE1B9-E17F-4697-8759-4BD312D2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1649A-37CB-4B44-B13C-E2775C3E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EBA38-3B93-44E3-9D15-15E962D1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1406FD-5EC9-4BBB-98E6-D10B7B54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E1D84A-EF3A-4CA8-B0B7-66DD9FC5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AEB4A-3B3D-44F0-9853-7675E840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38CAA5-AFE7-4760-B3A1-49AA1312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6E8BD3-D7D8-4FF8-9691-06630F85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1D65C-445C-41EA-9292-1FA759CE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364EBB-4E47-4E45-98D9-20BFDC34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E92FFF-19A1-4D6A-85ED-9E90FB6C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AD20B-4374-4B8D-B2EF-76B15F5E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5D9425-AACC-4159-86FB-576B69F2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5D2C49-092B-483A-ADA3-3D27F2B3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解析：2×2 行列式为 ad−bc=2×5−3×1=7。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B1DC3E-23E3-413A-A250-4C8C230D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193072-5066-4CA6-AB77-5E14FF99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78398E-1928-454C-ADB1-4D01398D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1A5839-6759-40D6-A137-35A9A310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39</a:t>
            </a:r>
          </a:p>
        </p:txBody>
      </p:sp>
    </p:spTree>
    <p:extLst>
      <p:ext uri="{BB962C8B-B14F-4D97-AF65-F5344CB8AC3E}">
        <p14:creationId xmlns:p14="http://schemas.microsoft.com/office/powerpoint/2010/main" val="11457165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4F86FB-A43A-4E96-9804-5729890B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04F6C-09B3-4E5B-BA18-321D242EC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1b3d4ac5848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D8C78-0A61-430C-A30C-377305C8D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9BF31C-9468-444D-9D02-6B273E9E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CD8FC7-152C-47E3-AD25-D86A4978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97DA9A-B82A-4E87-A629-2D5C8FCA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分钟口述一题“检查维数、顺序与 2×2 行列式”任务的作答路径，答案必须包含：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5AD374-FFE7-4628-B4F0-07405A58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B023C-8A53-48A7-B70D-00AF4836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4CB92-14D9-44E8-9E97-D0284E57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70B22-FEC9-40CA-B1ED-19DCDC4FE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4CF85-2975-43E2-B8AB-F03A5A972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4734C-C411-4EE1-96D1-4210DC7B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4ABD0E-C43E-437C-B3DC-950C476DB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B9DBBC-606C-4727-9C2E-98452B849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2720A-0940-4A10-B8BE-59073C441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56E763-DCB6-47B4-AFB0-016BD67C0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70D76-25DD-4FA0-9183-A7C338E4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A4A716-C873-4BA6-98B3-DE21B267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7E49BD-A64B-46B3-A6E1-4CA7AE4E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9BE1C-0AA7-4630-8A5E-0E89705D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EDCF6C-B356-491F-A589-AAA1EE54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39</a:t>
            </a:r>
          </a:p>
        </p:txBody>
      </p:sp>
    </p:spTree>
    <p:extLst>
      <p:ext uri="{BB962C8B-B14F-4D97-AF65-F5344CB8AC3E}">
        <p14:creationId xmlns:p14="http://schemas.microsoft.com/office/powerpoint/2010/main" val="15712406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A82A24-6591-4868-B0D8-20688C46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D8246-563F-4472-9A63-1F1E1B5F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b4f539540c40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DB63F-9A0D-49D0-B703-1FA4C8DA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B07B8-FFA7-48C5-91B9-D2CF40ADB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A718C-BCEA-4555-9B2D-F9FB4AA4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736A3-061A-47A9-85A9-F87AABAD3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389B30-0A0F-4028-AF11-5FD6096C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2556AB-739E-43E4-B379-6642F787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0DE088-8F1F-4D4C-BC23-6AC99837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DDD697-569B-4412-B615-04CD71CB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4B939-52C0-4D3C-AA95-6BB3F30B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8A5446-34E6-4D79-BCAC-31DAE05F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39E559-A9D6-485F-8FCC-F957807F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680B8-FAF3-4460-AF31-AD6050F3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31DDB3-E0F9-4472-9445-327B71AC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44018A-5FDD-4814-8E1B-D2427310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60C28F-FE6D-4FD4-BA25-2B311608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D185C4-228E-4EAC-B594-716C6E7A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F3739D-F856-4FD6-AE09-5B89FE77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39</a:t>
            </a:r>
          </a:p>
        </p:txBody>
      </p:sp>
    </p:spTree>
    <p:extLst>
      <p:ext uri="{BB962C8B-B14F-4D97-AF65-F5344CB8AC3E}">
        <p14:creationId xmlns:p14="http://schemas.microsoft.com/office/powerpoint/2010/main" val="7817475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EE415E-B146-41DC-87C2-39D5A218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EB137-C115-44FE-9EA4-D8CC90F7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4852268e9c40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5AE7F-0952-41FE-8D14-637A0F6A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14878-D336-449C-AFB3-73691A67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F3034-13F7-4E7D-9E7F-39092C60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3BAEA-6670-4861-9AA7-351B34F6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90909-708B-4ECF-8BEC-1C7E3B62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388628-3DFA-4308-BDB7-7CB97CAB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F3AE93-9B04-47E8-996C-9E955E7D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863F6-C4BD-4AC8-A15A-E821BA673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14FCE3-CC35-4FA0-9694-2CCF07D7F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BBCDA-073E-46B6-923F-A1F6A0148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519D9A-BD33-4BC9-AED2-3587B10B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B85D6A-225C-41BB-988A-02752DD2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BD8CAC-EB3D-4B2E-9328-80A821BF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DC5FC7-C937-4D81-AFF1-9F7136EF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E33522-7CD6-4608-A6D5-E81C6A75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324F3E-FED7-46AB-8608-4BC9F6E2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6C1FFC-CF95-425D-85A7-14560DD4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39</a:t>
            </a:r>
          </a:p>
        </p:txBody>
      </p:sp>
    </p:spTree>
    <p:extLst>
      <p:ext uri="{BB962C8B-B14F-4D97-AF65-F5344CB8AC3E}">
        <p14:creationId xmlns:p14="http://schemas.microsoft.com/office/powerpoint/2010/main" val="12818776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438068-2FA9-4CD8-AAD4-4A3F1B6C3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C45656-6FF0-44A3-B16C-07D1790E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66f69c8ef346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2715E-D19C-4398-9F51-73AAF165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ADF514-453C-48E0-9769-63216C0F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8EA61-4EA7-4449-AA25-C93C7FDE3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DFF002-563E-4F84-BB45-7E0ED86A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方程组 2x+y=4，x−y=-1 的解是：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49AEE-7B2C-4C04-A252-5BE5BA07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9F1CE8-1EFE-42CA-A48B-8371862F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9B18C-681D-4AF5-9ECF-09E050F4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BBC13D-23EB-4743-BA4D-D30EF17D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E77FE-A1D6-4304-BD75-718D8E31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40ACD4-7C24-4ABB-90CA-BBB85FF6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E643BF-B66F-422A-BB0C-94D41EC3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61334-4E4E-4C60-81A9-3E46C348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842D4F-2149-42A7-B36D-C4E32685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56C44-456D-4BE5-B512-FAE32406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BA8D7-9AFE-4509-9913-9BD7021D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390413-691D-4269-9F1B-48DF0983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674484-7DE2-4957-931D-F0BBDB5B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6EF75D-985F-4C2C-B65A-E67FE10F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70EACE-4F84-4231-972B-AF2D2233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39</a:t>
            </a:r>
          </a:p>
        </p:txBody>
      </p:sp>
    </p:spTree>
    <p:extLst>
      <p:ext uri="{BB962C8B-B14F-4D97-AF65-F5344CB8AC3E}">
        <p14:creationId xmlns:p14="http://schemas.microsoft.com/office/powerpoint/2010/main" val="244689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1B3FAC-B89C-4D89-9280-22C99714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6A23CF-1A33-4215-93CA-1D77E425C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97887b16574b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48B36-6A62-49FC-A6AD-DED769E0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263D4-2F8A-463A-B548-F5D79A97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5CCEF-7A47-4280-A0DE-F674B22E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C3D39-0636-44F1-A998-E658F3F0D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0FD2F2-FB7F-4D77-A1D4-5756716E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A=⎡ 2   3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1   5 ⎦，det(A)=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18520C-9627-4526-AED7-BD697EA1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D42D7D-D45A-48F4-B513-2AF0DFCB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6356CF-CB34-4070-9037-D366C55D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2667B-5443-4C0B-96CE-D56FCE69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方程组 2x+y=4，x−y=-1 的解是：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6E52B-F67B-4064-92F2-A7FE8D25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D1DC8-4AB4-4556-B671-6704F869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5E5BC6-F965-4385-A32B-A4FF9F953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67EC0B-73ED-4E1A-81A2-86141DDA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A=⎡ 3   4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C0166F-1B6A-4641-AF6F-5553DC26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9CB1E-6BEB-4B69-A541-3EDCD61B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D3E8C1-482C-4E54-A826-C15BF97A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3D59D3-535F-4CF8-9080-EDEE2025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39</a:t>
            </a:r>
          </a:p>
        </p:txBody>
      </p:sp>
    </p:spTree>
    <p:extLst>
      <p:ext uri="{BB962C8B-B14F-4D97-AF65-F5344CB8AC3E}">
        <p14:creationId xmlns:p14="http://schemas.microsoft.com/office/powerpoint/2010/main" val="18970433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8156BA-3B65-4D42-B77B-A3B38FBC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640632-6A14-43B7-A944-101B9703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9dd68d7c54c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C89CE-7F8B-4A52-A934-FA9FEF69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B0B6F9-BC7E-4423-9A26-DF4BE0D4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EBF3B-6E3F-4B10-A95C-B05C6D1F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14795E-9236-476A-ADC9-F568483E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E3F7A9-A64B-48AC-8A81-2658B9B8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FE9E58-F386-4340-89FE-BBFBD545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3C3104-98B4-419B-80A5-35E78433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D0DB0-5ECB-4F08-980F-874620F5C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正确结论：(x,y)=(1,2)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解析链：可用消元或 A⁻¹b；把答案代回两个方程可同时核验。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F2E95-CD11-4D2A-AE41-3E075418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325DA2-D430-42C8-9655-C58E47AD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0B73F-640D-49FA-9D84-49C43C52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4CA107-D897-4DDE-9709-60574B00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39</a:t>
            </a:r>
          </a:p>
        </p:txBody>
      </p:sp>
    </p:spTree>
    <p:extLst>
      <p:ext uri="{BB962C8B-B14F-4D97-AF65-F5344CB8AC3E}">
        <p14:creationId xmlns:p14="http://schemas.microsoft.com/office/powerpoint/2010/main" val="511021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A55999-E911-4D0A-A64F-B7F5CB70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7C7CD-85B4-45C9-8BD7-721EFC89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00f08c0b5248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D8B85-AFAF-4420-A472-0145A5D9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BDDB2-7F09-440A-9390-3298D61D0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F18DD8-56F2-4E83-907F-742AD889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345FE-F7C6-4BC2-BE06-E4391EE42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3   4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8BDA5B-3AEF-41B5-BDA1-CDD7CA38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5B252-F964-452E-8EDC-1A709EDF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A3244-6924-4B9B-A738-62C7C2DD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FEA747-AD13-4C03-9E26-2059EE3C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1DD5F-F0D9-4EFB-A143-95D9E103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247689-9055-4168-9C38-AA72A507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B9A1B6-D1CC-4AC6-8990-C1397FEF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7D654-6915-4CC5-BE3C-AC8A08D7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440F17-223C-4242-BEBB-96310897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39</a:t>
            </a:r>
          </a:p>
        </p:txBody>
      </p:sp>
    </p:spTree>
    <p:extLst>
      <p:ext uri="{BB962C8B-B14F-4D97-AF65-F5344CB8AC3E}">
        <p14:creationId xmlns:p14="http://schemas.microsoft.com/office/powerpoint/2010/main" val="18754048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8D96D7-4625-486F-835F-C201A753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00F8F-A8A3-4759-941B-88FF3047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199fc7cc9140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E5FA06-B1F4-49C4-89B3-90C33EEE7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逆矩阵与线性方程组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FD662-7CA5-4BAE-AA56-F41D4B6D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9BAAFD-AED3-4AAD-8294-27A7D383C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能独立执行“写维数—按顺序乘—验证解”，并说明每一步理由。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49C3E-A4CC-42EB-8F70-330FD087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16922B-BB1D-40E4-9DDD-47E3DF8A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60EE27-DCE7-414C-9A8D-9F78AE9E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4DC0C-5690-49B9-998E-7861E601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8E300-43E9-4D64-A279-603005E7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94C3FB-CE91-409B-9E32-F39BDBC3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044F58-8547-468F-8413-9989E1EC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8930B2-AD39-4D07-BE91-8A47238B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F3A5DD-6CF7-4B14-9122-851C67B3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5DF82-F9F5-47ED-8FB9-7B53E9A1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1AB33A-026C-4DF2-861A-C089C18E5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39</a:t>
            </a:r>
          </a:p>
        </p:txBody>
      </p:sp>
    </p:spTree>
    <p:extLst>
      <p:ext uri="{BB962C8B-B14F-4D97-AF65-F5344CB8AC3E}">
        <p14:creationId xmlns:p14="http://schemas.microsoft.com/office/powerpoint/2010/main" val="9993624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75A7B1-5D42-4C3C-9562-6DBDAA40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2904F-8BC6-496E-A672-5D8E2F01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c2437729c42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25AAF-18A9-4F0B-8BCE-45FA988E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33799-73AC-4448-A6F8-9A5DEB3E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5516A-28D3-4E76-9547-DF967095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1F25C2-45F7-4EB3-B87D-8150EFD6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72541-21AE-43DD-8A6D-1F6B17BC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F8BAA4-840D-4D63-9BCD-2081275A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C79DBB-A511-439C-B836-36558712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90394-C5B5-4449-8A8F-31F0ED10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06D869-2A29-42EB-92E6-661C08C2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C55AC-5789-4184-9B7F-9C498D118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AE6369-8BC4-4B10-8EBE-EA8C7A31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DB2DE8-3FA2-4381-9106-5FB50024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B4E8B-003B-4A21-A7AC-446052F8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3E64F9-3AD7-4A24-BEFC-3FA0106C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108A07-F98F-4B51-BA6C-4E8311A7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解析：齐次系统有非平凡解当且仅当行列式为 0：9−t=0。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6E7019-7930-4E17-9A76-69445EAA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3F56D0-1994-49D8-890A-4FE59301D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74AC29-B955-4364-9F30-DFD0BB59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D03CB1-7914-43C0-9404-E0F270DB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39</a:t>
            </a:r>
          </a:p>
        </p:txBody>
      </p:sp>
    </p:spTree>
    <p:extLst>
      <p:ext uri="{BB962C8B-B14F-4D97-AF65-F5344CB8AC3E}">
        <p14:creationId xmlns:p14="http://schemas.microsoft.com/office/powerpoint/2010/main" val="13055969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01D9D9-BE7A-4B36-908C-3988CD82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A44DFE-14DA-4C0B-9E0E-A9637DB4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66fa13d744b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F147D2-F8BB-4A1F-96A6-8250A3A2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2AC06-526A-41FB-A534-BAF9C7CEB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99C6F-6CA4-4383-B767-A93007BF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58CC4-EBCF-4E27-BECB-AF015854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分钟口述一题“由 det(A) 判断可逆性并核验方程组”任务的作答路径，答案必须包含：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4DDD9-8C2C-4EED-A70E-6AD6BC11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403F2B-EDCA-4655-AA19-8E97982B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6B1903-61E4-49FB-9E8F-68474C37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EBCF0E-19CC-4732-9892-6E39F4EE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CE8D3-FE8F-44D3-B0BB-DCC61EBA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8A0FE-32FC-4F2E-A2F2-47326095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6D3D69-00CE-4182-B433-7F64B470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FBBF8-78B3-4787-83CF-37A1A484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499A13-0F58-496F-ABAC-96167D85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44B36D-EE28-4F21-B33D-0A1A641C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585748-6526-4CF8-825E-3865D4091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BA10E-EA4D-44A6-8705-ABE60BC6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AAA013-9AC0-4DFF-83DC-32F40613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5A73EF-3B8B-4FE8-95B4-DA508654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D3A75D-3EC8-410E-B770-5B036B86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39</a:t>
            </a:r>
          </a:p>
        </p:txBody>
      </p:sp>
    </p:spTree>
    <p:extLst>
      <p:ext uri="{BB962C8B-B14F-4D97-AF65-F5344CB8AC3E}">
        <p14:creationId xmlns:p14="http://schemas.microsoft.com/office/powerpoint/2010/main" val="19286487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01ABC9-827D-4BA3-90C3-628A12AB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E42E1-6DFA-42EF-B825-42E1F111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7df711cfc40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B258F3-7C2A-48AE-9665-E72128ADA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924B65-9DA1-458A-AD35-D717D426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1CBBD-0310-4815-8966-F42A224F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EC3CD-89CC-40E4-84BC-D2152186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DF11B-CFAD-4BCE-B862-0E91D9DC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0A351-A3EF-4C11-A2D4-474E3156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F2B5F6-1F4E-4824-B070-2DEE349B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3D8330-E550-40D0-A3ED-17B44F28E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032868-D55E-44CA-A9CC-392C040C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6B5B38-0889-4E11-A554-E622D63C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054D3D-CE0B-4F77-97FA-13F84D29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6F311-0DD0-4A4E-829E-3F90BC70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1DE8DE-92C5-4951-8E4C-1E1CC805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80297-2366-4EF8-B003-8BB6E80F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6CD782-BEC3-4BFE-8BB5-F1A9CBA8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BAD0E8-7F85-4C2B-AC48-D1767066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7E967B-C801-44CF-9FA0-556945EB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39</a:t>
            </a:r>
          </a:p>
        </p:txBody>
      </p:sp>
    </p:spTree>
    <p:extLst>
      <p:ext uri="{BB962C8B-B14F-4D97-AF65-F5344CB8AC3E}">
        <p14:creationId xmlns:p14="http://schemas.microsoft.com/office/powerpoint/2010/main" val="21122837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910F84-F770-42EC-A08A-25BC3A451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49596-1DC4-4C7A-B14E-0EC4CAC1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f6e8dd85df4b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3ADE2-B672-4E20-B0C2-A58D81FE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39F6C5-4EBE-49A9-81D7-BA99941F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C5546D-4BDF-472F-83EB-66D0FC79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35EA2-1E38-4A53-8D89-C44CCBBF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EDF76-47EC-4A33-BE71-8B269480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B65001-7CCB-4627-ADB0-FB1DA084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C55B65-4C6B-4302-B3D5-116CB203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F5317-05C3-4C10-8CDD-6C875A11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EE017F-2996-42B2-B42E-79757EBA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3E713C-A6A3-4034-B0BD-333B4F1D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056BE0-7824-4A01-8AA5-C5FCEDF0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263DB5-4708-4161-98AB-1F604159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C70074-F3DE-4156-9C32-4A068E18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63F5AA-3692-4D90-ACED-E4303719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377633-A0B6-4956-8B31-10272AFD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387497-B1B3-4273-A200-D66D67E5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8BFDEE-90FD-496B-8C2B-2B152161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39</a:t>
            </a:r>
          </a:p>
        </p:txBody>
      </p:sp>
    </p:spTree>
    <p:extLst>
      <p:ext uri="{BB962C8B-B14F-4D97-AF65-F5344CB8AC3E}">
        <p14:creationId xmlns:p14="http://schemas.microsoft.com/office/powerpoint/2010/main" val="134977503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34439A-8529-485D-AB1B-9108046A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09EFB-A498-483D-9612-6F10211A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0ee6a77fc24c6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B24D4-71C2-4AF0-BC8C-51B10B50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A57D6-0A0C-4510-A25D-C6A9E67A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8796C3-0D71-4BD2-B572-0E55C7040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A5BF7-0972-4677-BC6B-7564A07E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4   5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97B71-85EC-45F3-B399-F851F4E3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92899-76DA-4B35-BAE4-4A0421FD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38FF8-0CD2-472E-8C62-7D4AAFE1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42E2B1-FD82-4313-B28D-0D6B5C0D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2D393E-659E-494C-9DBF-4E544D11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F7555C-6DF9-4F53-8CEE-1D61B303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771C76-7E5C-4E11-BD6A-5DFB919D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ECFB4-9355-47C3-9FC2-C5C8D3E7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77131-BDB8-423B-BB51-F270DF7B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F6A912-E0F5-4722-A98E-FB67F6F4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B56EDE-2812-4ECA-A5CC-587800CD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A8C9D0-CE63-4B13-A7E6-C405E756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E9C44B-6E9B-4840-B963-400DE282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5673C0-526C-4CB9-B497-9FD25B07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555213-BE7D-4C09-A891-2857ABEB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39</a:t>
            </a:r>
          </a:p>
        </p:txBody>
      </p:sp>
    </p:spTree>
    <p:extLst>
      <p:ext uri="{BB962C8B-B14F-4D97-AF65-F5344CB8AC3E}">
        <p14:creationId xmlns:p14="http://schemas.microsoft.com/office/powerpoint/2010/main" val="11499588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5EAB89-7D6C-4768-A808-C4EC1589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A44D64-C78E-4B67-BA69-59FBC5EA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ebbc431e341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B6EF9-5B51-4130-9971-68E40A16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390FE-1B9F-4F84-9ADD-7B37B144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8D656-E9BD-4344-A82A-E6567D3A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70D44-73CD-4859-83DC-179DF03B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6B58F-0E7F-41B2-A6A3-60336EB5B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齐次方程组 ⎡ 3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t   3 ⎦·[x,y]ᵀ=0 有非平凡解，t 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2B3AA-ED4C-473E-BF3D-11CEB567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68E19-2EE1-48C4-8284-4DCFBF6A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2A8D64-F2D7-4AF4-B0F1-8B9EFFC5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8FD362-5B0A-4862-8EF0-CC6AF93A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A=⎡ 4   5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57209-F733-4BCE-A882-674E742D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295E8E-7E73-4DFC-8B6B-94C9B0EC7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ED7ED3-173C-4050-A41E-43F5F565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D2ED57-96FA-4336-B2E6-AB5487E0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A=diag(4,5)，则 A^5 等于：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5F9C4-1233-4B43-AB5B-28F25092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364818-CD4B-44A0-8A5C-68612956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5C9B17-6503-4DFE-B978-F9AE4CAE7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39023C-F83F-4382-B41A-CB3E9228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39</a:t>
            </a:r>
          </a:p>
        </p:txBody>
      </p:sp>
    </p:spTree>
    <p:extLst>
      <p:ext uri="{BB962C8B-B14F-4D97-AF65-F5344CB8AC3E}">
        <p14:creationId xmlns:p14="http://schemas.microsoft.com/office/powerpoint/2010/main" val="152002217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C5AED-88C2-4A44-A22F-F619F94C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2ED87A-88B2-45BD-9D8C-95CE6A03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7a9eddb9dc47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B28545-36FF-40BA-9A5A-033F65FD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06F12A-479B-4B69-89C0-0664BD57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2E433B-780F-4E88-8F89-62A51D55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DF338-1843-45C4-8C5C-2549CD79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24EAF-771B-40AA-A0CB-4683E841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3DAE0-B2C8-44A1-90A7-2A72C5BE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50AC18-848A-45D1-9E25-0EABEC68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A11CE7-A675-4298-9F66-DA42AF21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解析链：AB 的 (1,1) 元素由 A 第一行与 B 第一列点乘得到。矩阵乘法顺序不可交换。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745A93-E8B0-4EC8-822A-E2105A49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A1A67E-9DE4-4E97-9CE7-60C304BA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BEE31-3681-4D61-B092-27C09145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BAD048-83B2-4E3B-9754-56E3B062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39</a:t>
            </a:r>
          </a:p>
        </p:txBody>
      </p:sp>
    </p:spTree>
    <p:extLst>
      <p:ext uri="{BB962C8B-B14F-4D97-AF65-F5344CB8AC3E}">
        <p14:creationId xmlns:p14="http://schemas.microsoft.com/office/powerpoint/2010/main" val="197054050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84DB50-484B-4652-84CC-5DAC8535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9A412-C006-4229-AD00-8DFF2289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b7ced8ec841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42EB05-5709-4EEA-9CD0-A956E2C28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E94AB-C9B0-4710-B1A8-164B8A7F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49AAF-6B31-4DF5-A4DC-506269F3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15814-355A-42F7-9AA4-13E46101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A=diag(4,5)，则 A^5 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0E4AA9-C80B-4CC3-9579-A1EE2B7A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1B195-E685-49C3-AEDD-A9FE5A36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EB2179-4EDB-4320-95F7-681E8D6D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076B6-E4C5-4E67-AED1-CB0746FA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54E5E6-2F18-4527-907C-525BA6BB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7133D-5B8B-47FA-9F83-2306A79A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EA1242-EC74-4074-9D3F-4E8CCADA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AD78CB-4253-4484-BFF0-EE4BBD20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E625AE-233A-4762-BD05-F610DF2F1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39</a:t>
            </a:r>
          </a:p>
        </p:txBody>
      </p:sp>
    </p:spTree>
    <p:extLst>
      <p:ext uri="{BB962C8B-B14F-4D97-AF65-F5344CB8AC3E}">
        <p14:creationId xmlns:p14="http://schemas.microsoft.com/office/powerpoint/2010/main" val="107185948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6B9B73-B1C2-4964-BAF5-20B4B416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CDEF0-A7F4-4CC2-9799-24629310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f8c1b75394b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DB07D-61B2-4F3A-9263-08F56958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参数与非平凡解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A681B-EAB0-4968-B3A7-DB7EDA08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78958-3600-4B86-ABA3-25722E5F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696E3-F67C-491D-9CEA-136D65B9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53A0C-C245-4BF6-8946-531091E9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61471-151F-4601-BBB6-071AF6E0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CEAD07-D254-4A2E-9EE7-88F75D46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F7907-946C-490A-9B7C-43C0122C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6A7673-F0D3-4D74-B8A4-658F46EE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2C84D-202A-4F33-8031-84854C6EA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7F8F7-C39A-4422-9DFB-82294914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69D78-CF6B-476C-B80F-105AB4ED1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269E30-F46C-4FF7-A839-A7CD1660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68AB7B-A739-4E8F-9424-5D759B14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39</a:t>
            </a:r>
          </a:p>
        </p:txBody>
      </p:sp>
    </p:spTree>
    <p:extLst>
      <p:ext uri="{BB962C8B-B14F-4D97-AF65-F5344CB8AC3E}">
        <p14:creationId xmlns:p14="http://schemas.microsoft.com/office/powerpoint/2010/main" val="82467557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1041EC-E653-45F5-A967-C3F67D85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7E052F-0F77-4140-8226-B6AE372E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362217babf44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DF388-C3E7-416A-976C-9E142115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B060E-32B0-48CD-A713-D7F01DB11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EEC713-1102-4755-8B12-8F8331AB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6502C-3D59-4329-9484-1EDD580E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0B641-89A4-44C7-9D3A-C58C54ED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645850-2229-4CA1-A50E-18AE8311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4ABF7-4428-4C6B-8749-04B5E7F6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886869-05EE-4BA1-8800-F4147436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380D7-D374-464F-BBC7-4DBD4F92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1984F-CBE7-4575-8181-FEA9DE81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0222D-3EFF-4957-9BC5-D5E53FDB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4591B4-365E-4DDB-8B2C-256BFD02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73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94C54-B623-43E0-8824-8F8412AC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6F538-9CF0-4F16-A5C5-5112A8CC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0AB594-0240-41C9-912A-4F7A2CB3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解析：元素和为 (5−1−1+5)/(24)=1/3。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FE0B1A-B972-4932-833D-8E306E16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F4EE62-C95F-4CF5-BA7F-7F7A7AF8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CEAB6-CA05-439A-84C8-2BBB1554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DE52ED-27DD-468D-BA9C-38DC827E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39</a:t>
            </a:r>
          </a:p>
        </p:txBody>
      </p:sp>
    </p:spTree>
    <p:extLst>
      <p:ext uri="{BB962C8B-B14F-4D97-AF65-F5344CB8AC3E}">
        <p14:creationId xmlns:p14="http://schemas.microsoft.com/office/powerpoint/2010/main" val="143214175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3BE648-C4A9-4D1B-83F1-180A6498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6758B-CD45-4A12-A84C-899BE1169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7e3b113b4449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A082F-967D-4B09-875C-CCAB13A3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33B56C-16A1-4F26-9069-ADBA1FE9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5E232-4E37-4362-BFA4-7CB18630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C69447-D196-4DC5-8A89-D7EC43E9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分钟口述一题“用行列式为零建立参数条件”任务的作答路径，答案必须包含：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109882-2F13-4D64-AFF3-D5D77E3C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C4075-A8B2-451C-887B-9AF96088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AD3EE9-1C06-4FE6-AF6E-560AC0ABF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36B5B-FC33-4DB7-8CA8-39E9FC39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642FFC-D49E-4D0D-89FF-7F90B354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D833C2-0A0C-455A-9D2C-C81F14C6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79E4A3-77FE-4DD3-9179-9C7F7BBE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DFFB0E-A8B5-4FCC-9F06-BD4890AE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3B1133-B721-4C96-90F1-4EE1DA5F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C14548-11C8-42B1-927A-7C9A0791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06C9F-AA33-4C9B-B6A9-7E42325C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E93D3A-05A6-4821-9D0D-157FD4FE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655FBC-58A0-4B92-A151-2452EE5F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3764CB-4734-4F3C-808A-C42D5E7E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0A3BDE-A929-42B3-B7DB-AF03028D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39</a:t>
            </a:r>
          </a:p>
        </p:txBody>
      </p:sp>
    </p:spTree>
    <p:extLst>
      <p:ext uri="{BB962C8B-B14F-4D97-AF65-F5344CB8AC3E}">
        <p14:creationId xmlns:p14="http://schemas.microsoft.com/office/powerpoint/2010/main" val="50878027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30BED5-AD70-469C-90A4-E7E6A5C9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B4222A-B454-47A1-BE38-C963712D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971d397a24e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56895-4258-4D15-9C9A-F6614E3F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CA31E9-E741-40AF-9C54-E0876CFA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E03BD-33A1-4340-8C6D-AC7AD65A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EB0631-FE0C-4E5E-8161-70AB3466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C0F95-5090-473D-83A8-C53D695F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457DB-0B2E-48F9-8CD9-358F9628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220F63-EF76-41CA-9E7B-3EE54581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998CDE-2ACD-4564-86DF-677411729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FD97D-C62A-4889-8F6D-786519C8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36D2D-052E-47F7-8FED-EC8E4F17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BD7CC9-15C4-4074-AD24-E56B3C06F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35C791-534B-4272-9843-BB243CF49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990350-85E6-40AE-AB09-1A3321FE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C05F59-EF4A-4781-B024-14C6435A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77567-EA9A-4548-BD80-85FE88EB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FAFBDB-8D41-4803-8014-FDF51499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476771-4340-48A1-B36D-0CDA74F9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39</a:t>
            </a:r>
          </a:p>
        </p:txBody>
      </p:sp>
    </p:spTree>
    <p:extLst>
      <p:ext uri="{BB962C8B-B14F-4D97-AF65-F5344CB8AC3E}">
        <p14:creationId xmlns:p14="http://schemas.microsoft.com/office/powerpoint/2010/main" val="185014356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486E98-E9F4-4C5C-B297-3FE9BE42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32DDA-6E2A-45BB-8046-45788C5D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9485badd04a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4BF3C-AEB9-4402-B91D-A70B7570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ABF220-4C59-4364-A689-B92E7E32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C17B6-189A-4060-8D79-50EBB842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72A0D-E5E5-4155-A7BD-3F9B6156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5 ⎦。若 A⁻¹=1/2…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1FF335-17CB-4AB3-AC3B-1729967C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B5CEB3-9213-42AB-A161-3805D8D2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9532C-6244-471E-AF1B-BB55C520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4520A-5220-40DA-8B11-0A8037A6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0BA42-A0D9-417F-A36D-A5BD065C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515155-F4F7-47F6-97A8-608954FE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3033D3-65F9-41D7-B245-942CFCD2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7A0E3-D363-4FCD-B023-46D091A5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CEB903-4158-438C-A060-D8648B24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8962D-C191-4B2F-8811-D0BCFE79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A78DBF-C3D2-4FF0-ACC9-5C60B869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521DA0-9832-4E7D-BB96-F949B282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61FCD1-AEC9-4DCF-8870-4D951638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39</a:t>
            </a:r>
          </a:p>
        </p:txBody>
      </p:sp>
    </p:spTree>
    <p:extLst>
      <p:ext uri="{BB962C8B-B14F-4D97-AF65-F5344CB8AC3E}">
        <p14:creationId xmlns:p14="http://schemas.microsoft.com/office/powerpoint/2010/main" val="179400094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3CA142-1BBD-42A3-9138-B0F2F196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DEC55-B857-43A0-971D-41314635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69eedee164d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84AAC-47E5-4176-A74B-E847F289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22F9D-2EEF-4663-9DAB-521B4C21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F002F-5EBD-47F4-9363-50BAABE00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A6AAE9-FD1E-43CD-B7C2-85C0D0A5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【原创情境迁移｜低空经济32项沙盒】以下参数为“矩阵与线性方程组”训练所设，不是官方资料中的实际数据：A=diag(5,6)，则 A^6 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4F3B3-35DD-492C-8A24-74ECD091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F4452-6894-4D7B-AB1B-4622D254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2D1AD8-2CA7-40DB-9098-6B3DC716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ABBC62-8A7F-4FF1-B144-DA041F4F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3AFD6-7946-4F5B-8CEE-861D0975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FE2254-CD12-457F-A6F9-E841C6A88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6A0625-F28F-44D4-BA9D-D30A256E5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014D4-2067-4E48-B492-A020DFFC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5363A-72AE-4707-A5DC-72B7B9DD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14265A-E242-4AB7-9A55-4715BA5A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00F603-6369-44B8-9693-E674FCC8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C7F2B0-0376-40CA-8C49-086EB367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CCC34F-FD55-4529-A22C-79173C90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D74B3-1BAE-46E3-A02C-4F72C8AA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E809B5-50CC-4A4F-A027-0A0CD707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39</a:t>
            </a:r>
          </a:p>
        </p:txBody>
      </p:sp>
    </p:spTree>
    <p:extLst>
      <p:ext uri="{BB962C8B-B14F-4D97-AF65-F5344CB8AC3E}">
        <p14:creationId xmlns:p14="http://schemas.microsoft.com/office/powerpoint/2010/main" val="64750957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6BDA95-734D-4399-951E-E6D5A905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0B5E2-6600-4A77-A4ED-459683D94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8f650f20044d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ED6CE8-8DCE-4B92-BA84-7F5CFA1A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C39AA3-1E75-44C9-8B66-3B5E7D1D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BD8205-C0A1-4968-9660-23929CF9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6746E7-4BFF-4C09-86EB-7A24DB7B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032C0-5E3A-44E6-B8B8-7398AF8B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【原创情境迁移｜启德体育园2026运营】以下参数为“矩阵与线性方程组”训练所设，不是官方资料中的实际数据：A=⎡ 5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1   5 ⎦。若 A⁻¹=1/24·⎡ 5   −1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−1   5 ⎦，求 A⁻¹ 四个元素之和：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5C19D8-B669-4640-AEEC-64258845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CC172F-C7B2-4503-B19F-9D8479EB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A9EBF-1EE8-40E8-BD1F-C5512960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C20CD6-D286-49A9-9AFE-5FC3E9F0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【原创情境迁移｜低空经济32项沙盒】以下参数为“矩阵与线性方程组”训练所设，不是官方资料中的实际数据：A=diag(5,6)，则 A^6 等于：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F31338-11F1-493A-ACBB-C6FCFF94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1C2A0-C18F-4957-AAAD-9A84BCF1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8D3EEE-2347-4583-A4D4-1F518064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C6227A-2EFD-4BD8-BC95-A5D1779E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2030与稳定币】以下参数为“矩阵与线性方程组”训练所设，不是官方资料中的实际数据：方程组 2x+y=16，x−y=-1 的解是：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CD5AB6-0B25-46C1-9B26-AF4333E2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6D91EB-27B0-438D-824D-D01CE857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3F47BA-8A86-4ACF-9730-9F95F92F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FF19C8-E1D0-4AB9-8670-A2DCACF8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39</a:t>
            </a:r>
          </a:p>
        </p:txBody>
      </p:sp>
    </p:spTree>
    <p:extLst>
      <p:ext uri="{BB962C8B-B14F-4D97-AF65-F5344CB8AC3E}">
        <p14:creationId xmlns:p14="http://schemas.microsoft.com/office/powerpoint/2010/main" val="50186563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708DFA-1A7F-4C65-981A-BFA6B999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8E4CB-1A69-42D3-827D-4CE1D9E2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f78960dc948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B9382-CF94-4F5B-99E5-9495957A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97273-A20F-4BA6-8225-DADD68E5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E1DA1-0197-491D-9EBA-F7DCAF5E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943444-62AF-4FB0-BD61-5DEDAE6D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558D3-9B0C-421A-BA58-C5EFF490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C7D10D-493D-41C7-86B0-54D6FACA7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D276E-086D-48A0-B335-820AD297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3E64B4-A3C0-40B5-957E-22678C458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正确结论：diag(15625,46656)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解析链：对角矩阵的幂等于各对角元素分别取幂；这也是一般矩阵幂分解题的最简模型。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97634-6EFC-4C93-92B9-69389EE0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8F6A2-D94B-484B-BA37-9FF49B8E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606F18-BF5D-4DC2-ABE7-D5180F06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C9D734-F9FF-48B3-B4CC-86F1FF9D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39</a:t>
            </a:r>
          </a:p>
        </p:txBody>
      </p:sp>
    </p:spTree>
    <p:extLst>
      <p:ext uri="{BB962C8B-B14F-4D97-AF65-F5344CB8AC3E}">
        <p14:creationId xmlns:p14="http://schemas.microsoft.com/office/powerpoint/2010/main" val="20475531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908557-35A0-4057-85A9-9E007235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8807D-8E94-45BD-8D05-373925B6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977a8b9614f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7DBAD-42B6-43BC-9E89-79CB22AF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1E5DE-0B18-4B12-AF7F-3A70F7FE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0EF4E-9D91-41B3-82F3-3EF6AB55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00F587-7FBA-431A-A405-B0D41719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2030与稳定币】以下参数为“矩阵与线性方程组”训练所设，不是官方资料中的实际数据：方程组 2x+y=16，x−y=-1 的解是：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EBA447-E6C0-40BE-825E-D034CA5E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34FF1A-0B56-4D3B-A684-3C30D931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BF09DB-B0F2-45D9-8233-6D911F34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28349-038D-4C1D-A8E7-13A0B965F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6E67A-272D-4E62-9C4E-A9C55151C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5C9B62-F963-4798-A3BF-4AEFA067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95FFFE-8A32-4691-AB9E-B5A78437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2398A-E636-4FE7-8DAC-C099705F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1199E3-87B6-478E-AA9B-0AEACC234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39</a:t>
            </a:r>
          </a:p>
        </p:txBody>
      </p:sp>
    </p:spTree>
    <p:extLst>
      <p:ext uri="{BB962C8B-B14F-4D97-AF65-F5344CB8AC3E}">
        <p14:creationId xmlns:p14="http://schemas.microsoft.com/office/powerpoint/2010/main" val="193432109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443EF-E8DB-4A1B-A026-2FEBE6CBC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1F7D3-E14E-4D9F-B3C1-B4C143F8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31a54b1c5440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6C4922-593E-4B21-BF41-1568C620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矩阵恒等式与幂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5F20E-8C15-4AD6-9040-63EFACB6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97A69-A6DD-4036-B003-4CE43641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能完成不提示方法的综合题，并用评分语言修正原答案。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5A103D-25D7-4AEF-A5EC-FB088818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2967C-DE21-4E09-8073-DE405CDD2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入口诊断｜Q26 · 高新科技创新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71314-0CDD-4E4E-BB1F-EA509FEDE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C88BCA-E999-422C-B310-3943DBA5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高频错因：误把 AB 与 BA 等同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BED2F-BA68-4D57-AC8F-9CFB1EAE3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7917D3-0A3E-4363-851B-52CC26CD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0D77EF-03D5-4DB6-95C0-BDCAC847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4DA86-0337-4702-ABE1-950A9CB6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581B70-BCAC-4225-A841-99C9A95F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41C7F-C675-4240-9268-E56E7CF8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B84D9-9AE8-48B5-B1B3-084D7609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31 / 39</a:t>
            </a:r>
          </a:p>
        </p:txBody>
      </p:sp>
    </p:spTree>
    <p:extLst>
      <p:ext uri="{BB962C8B-B14F-4D97-AF65-F5344CB8AC3E}">
        <p14:creationId xmlns:p14="http://schemas.microsoft.com/office/powerpoint/2010/main" val="135780028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20131E-C4DC-4FE1-AEF9-17FFC090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B7561-20BB-4E8E-9F81-2D3A7C37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f5e2b3f32d48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4B450A-BBB6-410E-9EB6-DCA16AA4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4784E-A4C0-4462-9C10-AB9B3B6B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6FBB31-05B3-408B-95A9-FFD67DD9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00E176-7D17-4301-8B76-56C014EE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EB99F9-8135-4837-A3DB-0820C26E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7D0774-D58F-414A-9AE6-D9A087E2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04583-53FF-406A-8AD5-C233923E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按顺序乘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A1AB63-DFE0-43AF-81C2-E5DFF4C92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612C8E-DBD0-417A-967D-E3A68138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718A39-FFE4-4FE3-B640-D4248B4C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DDEF5-0060-498C-8646-C5866CF2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Q26 · 高新科技创新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CA530-4709-4A9A-BE28-36747456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390FD-E210-4460-B870-28A16517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BB2C30-2F13-46E3-B9BF-0DE6C29E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EC915-1938-4BA6-9AE0-FAC32B74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解析：AB 的 (1,1) 元素由 A 第一行与 B 第一列点乘得到。矩阵乘法顺序不可交换。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14315-5083-4918-AA98-C44E3DD1A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9C4EF-782E-41D1-92A4-8462C5B5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D78840-8331-4D4B-A28A-555E46DD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A44FF8-96C0-428A-8A8B-88887F9A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32 / 39</a:t>
            </a:r>
          </a:p>
        </p:txBody>
      </p:sp>
    </p:spTree>
    <p:extLst>
      <p:ext uri="{BB962C8B-B14F-4D97-AF65-F5344CB8AC3E}">
        <p14:creationId xmlns:p14="http://schemas.microsoft.com/office/powerpoint/2010/main" val="199116509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AA9D3B-CEF2-423B-A05B-DD99F2C6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DA3DC2-4ED0-4877-8C0E-7A22C002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3b0815f9e047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14232-79AD-4A10-ACD7-B4484D56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8BD5E-ED4A-40F6-8E8E-41D1D3A7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5938A8-F704-4ABD-B3EC-DC8B5CDD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53DC7-162B-47FA-9467-2583E044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分钟口述一题“从特征恒等式递推 A 的高次幂”任务的作答路径，答案必须包含：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2B79E-DC99-49B2-A863-94D9CAF4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4EA4FC-4AAE-4373-ADBD-5ECE076F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59994A-0103-40E5-BC19-9F71E04B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555BC-19EE-441F-BDC9-0FAD1C1F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A7C42E-408B-415F-8FEF-7BB990DE9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DB6EE-151C-4A6B-A677-BEC5CA6F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E4C33F-5A85-4B1B-82F4-82E2FEF9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170B14-479F-414C-B62A-9F63BC28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C6121-84E7-4F0D-98C5-DE955BC9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898F31-EF3C-44C7-9F32-C3985AB5A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A17E0-4499-4E66-92EA-C8976470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达标证据｜8 分钟综合挑战 + 错因复盘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04333A-1667-44A0-9E0F-1CC51A15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DFB76-E4E5-4DCD-AF82-FAEC08CA6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9B20CA-4674-4DBA-9484-1CD79639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91C112-5AED-4D57-B8CC-47B1ACFFE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33 / 39</a:t>
            </a:r>
          </a:p>
        </p:txBody>
      </p:sp>
    </p:spTree>
    <p:extLst>
      <p:ext uri="{BB962C8B-B14F-4D97-AF65-F5344CB8AC3E}">
        <p14:creationId xmlns:p14="http://schemas.microsoft.com/office/powerpoint/2010/main" val="1084884429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72ADD8-06BB-4BFA-B5C1-5FB99A0A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6514F-68E8-41CE-8E7D-4C984ECAD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4b51efc6e43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C26753-1033-4EA0-A03C-CAFD0EDB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DD180-41CE-487B-A7C9-012B4384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DEAF0-7095-486C-B24B-2BAD3923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A586DB-0740-40BB-90B1-F14789F7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矩阵与线性方程组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D3E5B-37DE-4C78-B2A4-6D97DF64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538E5-BB3B-4EBA-A952-AA655D39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29F59-2BBA-459B-8C47-61A201B1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D3C37-9751-4E86-BBDC-80B17586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9F978-4C84-4CAF-B20A-43FDAC5A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13F3A4-B2D8-4ED7-8860-BD0B1981C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A0A72-4D3A-4A8B-BE3D-12ACC532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FE88B-D4BA-4531-B0E2-69CD14CC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0DD14-2DFC-40F4-95E9-0037CA56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8FB40-D40E-43ED-8E42-12A0D310E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97F0B-A1FF-46E4-857D-28C559AC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291E9A-3023-4AC4-9DD2-9F633010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781BA7-20E8-4F0F-A045-4129103D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34 / 39</a:t>
            </a:r>
          </a:p>
        </p:txBody>
      </p:sp>
    </p:spTree>
    <p:extLst>
      <p:ext uri="{BB962C8B-B14F-4D97-AF65-F5344CB8AC3E}">
        <p14:creationId xmlns:p14="http://schemas.microsoft.com/office/powerpoint/2010/main" val="42626390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9AD1C8-3189-4579-8CAE-C1C6A4B6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495D4-9184-4D36-BC1F-52D88B1E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607698c2b40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CE265-1896-4221-9E06-1B9492B8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940F9-E49D-4C17-9D61-A1820C9E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644BD-3272-4A46-938B-119F8E4AB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6DC65-9ECD-414B-8DE8-4F472C9B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0 ⎦，B=⎡ 2   1 ⎤…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30022D-B0DE-46AC-9897-234BA896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0F7E3-FF6D-41BB-98F5-5EF847A4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F8AB4-4BB4-453A-894B-609CED4C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矩阵乘法不可交换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20BE2F-1B80-45C9-B10B-7F7FCB6C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AB562-8A1E-40A1-B4CC-4BD79077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B830C-1786-45D8-A9FE-42054398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写维数—按顺序乘—验证解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DA9670-6BDD-45E6-BD6F-67086597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DF419-8872-4A4A-BDCA-946ADADA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8E26D5-1D9F-4E47-97A5-4FD79E50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检查：误把 AB 与 BA 等同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0FDB1-6A94-467D-BADD-0A7CAB21B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A8637B-3333-44BF-A9A6-9616ECDC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71A624-1EFE-4FB7-AD46-218448DBD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D1E4CB-D8C2-4A36-A5C0-12E0269F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35 / 39</a:t>
            </a:r>
          </a:p>
        </p:txBody>
      </p:sp>
    </p:spTree>
    <p:extLst>
      <p:ext uri="{BB962C8B-B14F-4D97-AF65-F5344CB8AC3E}">
        <p14:creationId xmlns:p14="http://schemas.microsoft.com/office/powerpoint/2010/main" val="75864266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9599D6-BCA0-4908-8E46-304BADA8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8334E-3438-4142-A9C0-76BE3235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616ef975f4f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0808B3-D00A-4A2B-98F5-88D65DA7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A9B706-80CA-4D38-B484-5341A807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D56DC-3D49-4B50-8C0C-F2712B29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Q29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57B0AC-DC4E-473F-8F5C-ACF32881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【原创情境迁移｜香港温室气体清单】以下参数为“矩阵与线性方程组”训练所设，不是官方资料中的实际数据：齐次方程组 ⎡ 6   1 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t   6 ⎦·[x,y]ᵀ=0 有非平凡解，t 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5ED4F5-A4C4-4D11-89DF-604FFC68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ABE0CA-A80A-42A6-B635-140FF87C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1B685-5EC8-4818-8607-C4F49FB0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F9399-50B1-466B-8163-F9179021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FAD31-CCAE-43ED-A396-33845978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8456A8-073B-45CA-BAF5-9912CEFA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4B2C2-BA17-49EE-846A-FC7E2618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8C50FB-24D5-43CA-ACEA-DDB022DC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7B1055-0910-4647-A7EC-232BB750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935EF3-5B6E-40D4-B951-93742FD04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C69F6-76A3-40DF-A4E4-E81CB030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7381AB-9408-498A-B9E2-54C48D23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3A62D3-DD57-42F5-836F-6E1248AD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4A712-3118-4B67-97CA-469290CF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7D6D01-A831-4076-9613-A76E5EE6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36 / 39</a:t>
            </a:r>
          </a:p>
        </p:txBody>
      </p:sp>
    </p:spTree>
    <p:extLst>
      <p:ext uri="{BB962C8B-B14F-4D97-AF65-F5344CB8AC3E}">
        <p14:creationId xmlns:p14="http://schemas.microsoft.com/office/powerpoint/2010/main" val="75556203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A909EA-4427-48A0-92CD-723AC0E7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795920-3D84-41A1-B26E-26C8A3D4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4517bc02e2462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BE5B9-52F8-4BBE-B8FC-7D5F039C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719543-1F98-464D-AEB8-CF8DACC54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52662-8A3B-45F3-8673-0C37D649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6A7B96-1C23-4AF7-A616-0BB40DE8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B890BF-C5E5-4259-96AD-F4633C99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【原创情境迁移｜第三代半导体试验线】以下参数为“矩阵与线性方程组”训练所设，不是官方资料中的实际数据：A=⎡ 6   7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1   0 ⎦，B=⎡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3   2 ⎦。乘积 AB 的 (1,1) 元素是：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E53F5C-5C1A-4F3E-9656-439B0118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A5FF4-FD7D-4DCB-B935-2842EC2C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14821-5243-4EB1-BA98-E4AF8235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72EF0D-658E-4657-BDAC-755EAC2A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【原创情境迁移｜香港温室气体清单】以下参数为“矩阵与线性方程组”训练所设，不是官方资料中的实际数据：齐次方程组 ⎡ 6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⎣ t   6 ⎦·[x,y]ᵀ=0 有非平凡解，t 应为：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4C1190-99B5-453E-90E8-D511FC6AD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623A39-55E8-4EA4-AAE7-64A16C26B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9D7AE-F64B-4E08-BA2E-DD33E72D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C08C7A-84B2-4CF3-B39D-2E476F39C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A=⎡ 2   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1   2 ⎦。若 A⁻¹=1/3·⎡ 2   −1 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⎣ −1   2 ⎦，求 A⁻¹ 四个元素之和：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8B1B5-CC02-48B2-8D98-49CD2859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C2A39F-CCC9-42B6-9FB9-1D6E7BF87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549D7-888E-4FD2-B505-10FF8AF6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6481BA-281E-4551-BC82-8F15C979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37 / 39</a:t>
            </a:r>
          </a:p>
        </p:txBody>
      </p:sp>
    </p:spTree>
    <p:extLst>
      <p:ext uri="{BB962C8B-B14F-4D97-AF65-F5344CB8AC3E}">
        <p14:creationId xmlns:p14="http://schemas.microsoft.com/office/powerpoint/2010/main" val="178647291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3729F4-E090-4CDE-A480-98DB8B8C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743A25-9F3A-425A-B768-3BD04F41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82e6130e645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8366B-AC18-49D4-A031-2E686BF5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F58B4-8017-476A-9DAD-3770F37D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2267F-787F-4F5F-9D6F-AE9041A73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C9B126-FD6D-488A-BAF7-500C822A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误把 AB 与 BA 等同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E1EB9-D4D9-4534-8B55-53376354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82E50-AD88-4938-87F0-2F70ADC5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C7513-2949-4736-93C1-E4AA71B3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F8E671-592E-4735-8C6B-4302A197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解析链：齐次系统有非平凡解当且仅当行列式为 0：36−t=0。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B2DC3-C128-4E59-964C-9C655774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68D6B-39E2-4473-ADE7-AA3934BD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76654-B38B-422E-8386-7BCD42C5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770B1D-807E-488E-9760-2A1505E0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38 / 39</a:t>
            </a:r>
          </a:p>
        </p:txBody>
      </p:sp>
    </p:spTree>
    <p:extLst>
      <p:ext uri="{BB962C8B-B14F-4D97-AF65-F5344CB8AC3E}">
        <p14:creationId xmlns:p14="http://schemas.microsoft.com/office/powerpoint/2010/main" val="157259420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6D51DB-8B87-4E07-97E9-45FC5189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04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A6580-94A1-4AA5-B0D3-C635D5F5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730572e844d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145969-DFF4-4009-98C6-F6E399F7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7FADE5-CEB9-494A-A07E-18E253BE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CADD7-491C-47A9-AC3F-CE5C26A4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Q03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567317-84B2-414B-B4E8-888A559A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A=⎡ 2   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1   2 ⎦。若 A⁻¹=1/3·⎡ 2   −1 ⎤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⎣ −1   2 ⎦，求 A⁻¹ 四个元素之和：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0FF25-348E-4552-B17D-081499BC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37EA5-A1DD-4A08-94FA-3E7D77BD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DC7A5C-A571-4728-AD4D-31FF9048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4FD93-B1EA-4D9C-8278-823A77BD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 分钟综合挑战 + 错因复盘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B17FC-4E83-4A46-AEAD-A0FAB3F6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64DC62-E0E5-4084-B0F2-4A0DB179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B53CF3-92C0-48FA-BDA7-2A14249B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BE88A0-3FED-4F31-9687-CA52570A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矩阵与线性方程组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365C36-678A-4387-BC24-5371FA3B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39 / 39</a:t>
            </a:r>
          </a:p>
        </p:txBody>
      </p:sp>
    </p:spTree>
    <p:extLst>
      <p:ext uri="{BB962C8B-B14F-4D97-AF65-F5344CB8AC3E}">
        <p14:creationId xmlns:p14="http://schemas.microsoft.com/office/powerpoint/2010/main" val="4619245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2026-08-19T08:37:40.2790000Z</dcterms:created>
  <dcterms:modified xsi:type="dcterms:W3CDTF">2026-08-19T08:37:40.2790000Z</dcterms:modified>
</coreProperties>
</file>