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2643419f6b24047" /><Relationship Type="http://schemas.openxmlformats.org/officeDocument/2006/relationships/extended-properties" Target="/docProps/app.xml" Id="R278c2ca61e004ea9" /><Relationship Type="http://schemas.openxmlformats.org/officeDocument/2006/relationships/officeDocument" Target="/ppt/presentation.xml" Id="R2f7dc217d43a4b0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35426528b454af4"/>
  </p:sldMasterIdLst>
  <p:notesMasterIdLst>
    <p:notesMasterId xmlns:r="http://schemas.openxmlformats.org/officeDocument/2006/relationships" r:id="R1ee3a638847d4135"/>
  </p:notesMasterIdLst>
  <p:sldIdLst>
    <p:sldId xmlns:r="http://schemas.openxmlformats.org/officeDocument/2006/relationships" id="256" r:id="R54d99a6af7d64165"/>
    <p:sldId xmlns:r="http://schemas.openxmlformats.org/officeDocument/2006/relationships" id="257" r:id="Rbbcfe5f9021d4c5b"/>
    <p:sldId xmlns:r="http://schemas.openxmlformats.org/officeDocument/2006/relationships" id="258" r:id="R0b6a2ce5580a4771"/>
    <p:sldId xmlns:r="http://schemas.openxmlformats.org/officeDocument/2006/relationships" id="259" r:id="Rb661be12132a43f5"/>
    <p:sldId xmlns:r="http://schemas.openxmlformats.org/officeDocument/2006/relationships" id="260" r:id="R5a2aeced227347ff"/>
    <p:sldId xmlns:r="http://schemas.openxmlformats.org/officeDocument/2006/relationships" id="261" r:id="Rcce79f0ca3a2404e"/>
    <p:sldId xmlns:r="http://schemas.openxmlformats.org/officeDocument/2006/relationships" id="262" r:id="R3f7d5098dbe34de2"/>
    <p:sldId xmlns:r="http://schemas.openxmlformats.org/officeDocument/2006/relationships" id="263" r:id="R2f9c398c61d14df9"/>
    <p:sldId xmlns:r="http://schemas.openxmlformats.org/officeDocument/2006/relationships" id="264" r:id="R78336469f76a44f5"/>
    <p:sldId xmlns:r="http://schemas.openxmlformats.org/officeDocument/2006/relationships" id="265" r:id="R0acc9dbfb58e4e88"/>
    <p:sldId xmlns:r="http://schemas.openxmlformats.org/officeDocument/2006/relationships" id="266" r:id="R623a1dc613d848ce"/>
    <p:sldId xmlns:r="http://schemas.openxmlformats.org/officeDocument/2006/relationships" id="267" r:id="R873f748ed675498d"/>
    <p:sldId xmlns:r="http://schemas.openxmlformats.org/officeDocument/2006/relationships" id="268" r:id="Rd6afbf228a194fc0"/>
    <p:sldId xmlns:r="http://schemas.openxmlformats.org/officeDocument/2006/relationships" id="269" r:id="Rddd4719fe97a481b"/>
    <p:sldId xmlns:r="http://schemas.openxmlformats.org/officeDocument/2006/relationships" id="270" r:id="R54cc9277722446df"/>
    <p:sldId xmlns:r="http://schemas.openxmlformats.org/officeDocument/2006/relationships" id="271" r:id="R9fde7df27030409d"/>
    <p:sldId xmlns:r="http://schemas.openxmlformats.org/officeDocument/2006/relationships" id="272" r:id="Rd9401ba201b740b5"/>
    <p:sldId xmlns:r="http://schemas.openxmlformats.org/officeDocument/2006/relationships" id="273" r:id="R86aada09406c442d"/>
    <p:sldId xmlns:r="http://schemas.openxmlformats.org/officeDocument/2006/relationships" id="274" r:id="R204c9ed514714966"/>
    <p:sldId xmlns:r="http://schemas.openxmlformats.org/officeDocument/2006/relationships" id="275" r:id="R059161b294aa474a"/>
    <p:sldId xmlns:r="http://schemas.openxmlformats.org/officeDocument/2006/relationships" id="276" r:id="R5786cc89dd014a5a"/>
    <p:sldId xmlns:r="http://schemas.openxmlformats.org/officeDocument/2006/relationships" id="277" r:id="R231bbdd5dc0a4df6"/>
    <p:sldId xmlns:r="http://schemas.openxmlformats.org/officeDocument/2006/relationships" id="278" r:id="R0c5d2c66a282472b"/>
    <p:sldId xmlns:r="http://schemas.openxmlformats.org/officeDocument/2006/relationships" id="279" r:id="R1786f52ccab74efd"/>
    <p:sldId xmlns:r="http://schemas.openxmlformats.org/officeDocument/2006/relationships" id="280" r:id="R1f922c52ea2e4b9c"/>
    <p:sldId xmlns:r="http://schemas.openxmlformats.org/officeDocument/2006/relationships" id="281" r:id="R632f5f6a92124a26"/>
    <p:sldId xmlns:r="http://schemas.openxmlformats.org/officeDocument/2006/relationships" id="282" r:id="R80eb755e5f5241bc"/>
    <p:sldId xmlns:r="http://schemas.openxmlformats.org/officeDocument/2006/relationships" id="283" r:id="Rc82bdd359a6e4a97"/>
    <p:sldId xmlns:r="http://schemas.openxmlformats.org/officeDocument/2006/relationships" id="284" r:id="R5072753464cd4195"/>
    <p:sldId xmlns:r="http://schemas.openxmlformats.org/officeDocument/2006/relationships" id="285" r:id="Ra32588791b814ba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671eb02823448ed" /><Relationship Type="http://schemas.openxmlformats.org/officeDocument/2006/relationships/slideMaster" Target="/ppt/slideMasters/slideMaster1.xml" Id="R435426528b454af4" /><Relationship Type="http://schemas.openxmlformats.org/officeDocument/2006/relationships/notesMaster" Target="/ppt/notesMasters/notesMaster1.xml" Id="R1ee3a638847d4135" /><Relationship Type="http://schemas.openxmlformats.org/officeDocument/2006/relationships/presProps" Target="/ppt/presProps.xml" Id="R721313713c8e4764" /><Relationship Type="http://schemas.openxmlformats.org/officeDocument/2006/relationships/tableStyles" Target="/ppt/tableStyles.xml" Id="Re525bbc0004e44e4" /><Relationship Type="http://schemas.openxmlformats.org/officeDocument/2006/relationships/slide" Target="/ppt/slides/slide1.xml" Id="R54d99a6af7d64165" /><Relationship Type="http://schemas.openxmlformats.org/officeDocument/2006/relationships/slide" Target="/ppt/slides/slide2.xml" Id="Rbbcfe5f9021d4c5b" /><Relationship Type="http://schemas.openxmlformats.org/officeDocument/2006/relationships/slide" Target="/ppt/slides/slide3.xml" Id="R0b6a2ce5580a4771" /><Relationship Type="http://schemas.openxmlformats.org/officeDocument/2006/relationships/slide" Target="/ppt/slides/slide4.xml" Id="Rb661be12132a43f5" /><Relationship Type="http://schemas.openxmlformats.org/officeDocument/2006/relationships/slide" Target="/ppt/slides/slide5.xml" Id="R5a2aeced227347ff" /><Relationship Type="http://schemas.openxmlformats.org/officeDocument/2006/relationships/slide" Target="/ppt/slides/slide6.xml" Id="Rcce79f0ca3a2404e" /><Relationship Type="http://schemas.openxmlformats.org/officeDocument/2006/relationships/slide" Target="/ppt/slides/slide7.xml" Id="R3f7d5098dbe34de2" /><Relationship Type="http://schemas.openxmlformats.org/officeDocument/2006/relationships/slide" Target="/ppt/slides/slide8.xml" Id="R2f9c398c61d14df9" /><Relationship Type="http://schemas.openxmlformats.org/officeDocument/2006/relationships/slide" Target="/ppt/slides/slide9.xml" Id="R78336469f76a44f5" /><Relationship Type="http://schemas.openxmlformats.org/officeDocument/2006/relationships/slide" Target="/ppt/slides/slide10.xml" Id="R0acc9dbfb58e4e88" /><Relationship Type="http://schemas.openxmlformats.org/officeDocument/2006/relationships/slide" Target="/ppt/slides/slide11.xml" Id="R623a1dc613d848ce" /><Relationship Type="http://schemas.openxmlformats.org/officeDocument/2006/relationships/slide" Target="/ppt/slides/slide12.xml" Id="R873f748ed675498d" /><Relationship Type="http://schemas.openxmlformats.org/officeDocument/2006/relationships/slide" Target="/ppt/slides/slide13.xml" Id="Rd6afbf228a194fc0" /><Relationship Type="http://schemas.openxmlformats.org/officeDocument/2006/relationships/slide" Target="/ppt/slides/slide14.xml" Id="Rddd4719fe97a481b" /><Relationship Type="http://schemas.openxmlformats.org/officeDocument/2006/relationships/slide" Target="/ppt/slides/slide15.xml" Id="R54cc9277722446df" /><Relationship Type="http://schemas.openxmlformats.org/officeDocument/2006/relationships/slide" Target="/ppt/slides/slide16.xml" Id="R9fde7df27030409d" /><Relationship Type="http://schemas.openxmlformats.org/officeDocument/2006/relationships/slide" Target="/ppt/slides/slide17.xml" Id="Rd9401ba201b740b5" /><Relationship Type="http://schemas.openxmlformats.org/officeDocument/2006/relationships/slide" Target="/ppt/slides/slide18.xml" Id="R86aada09406c442d" /><Relationship Type="http://schemas.openxmlformats.org/officeDocument/2006/relationships/slide" Target="/ppt/slides/slide19.xml" Id="R204c9ed514714966" /><Relationship Type="http://schemas.openxmlformats.org/officeDocument/2006/relationships/slide" Target="/ppt/slides/slide20.xml" Id="R059161b294aa474a" /><Relationship Type="http://schemas.openxmlformats.org/officeDocument/2006/relationships/slide" Target="/ppt/slides/slide21.xml" Id="R5786cc89dd014a5a" /><Relationship Type="http://schemas.openxmlformats.org/officeDocument/2006/relationships/slide" Target="/ppt/slides/slide22.xml" Id="R231bbdd5dc0a4df6" /><Relationship Type="http://schemas.openxmlformats.org/officeDocument/2006/relationships/slide" Target="/ppt/slides/slide23.xml" Id="R0c5d2c66a282472b" /><Relationship Type="http://schemas.openxmlformats.org/officeDocument/2006/relationships/slide" Target="/ppt/slides/slide24.xml" Id="R1786f52ccab74efd" /><Relationship Type="http://schemas.openxmlformats.org/officeDocument/2006/relationships/slide" Target="/ppt/slides/slide25.xml" Id="R1f922c52ea2e4b9c" /><Relationship Type="http://schemas.openxmlformats.org/officeDocument/2006/relationships/slide" Target="/ppt/slides/slide26.xml" Id="R632f5f6a92124a26" /><Relationship Type="http://schemas.openxmlformats.org/officeDocument/2006/relationships/slide" Target="/ppt/slides/slide27.xml" Id="R80eb755e5f5241bc" /><Relationship Type="http://schemas.openxmlformats.org/officeDocument/2006/relationships/slide" Target="/ppt/slides/slide28.xml" Id="Rc82bdd359a6e4a97" /><Relationship Type="http://schemas.openxmlformats.org/officeDocument/2006/relationships/slide" Target="/ppt/slides/slide29.xml" Id="R5072753464cd4195" /><Relationship Type="http://schemas.openxmlformats.org/officeDocument/2006/relationships/slide" Target="/ppt/slides/slide30.xml" Id="Ra32588791b814ba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d3b620e0e97411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7fc4b81f5334b28" /><Relationship Type="http://schemas.openxmlformats.org/officeDocument/2006/relationships/notesMaster" Target="/ppt/notesMasters/notesMaster1.xml" Id="R4d5ff0b7e7844c2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81a5b86759c4b78" /><Relationship Type="http://schemas.openxmlformats.org/officeDocument/2006/relationships/notesMaster" Target="/ppt/notesMasters/notesMaster1.xml" Id="R0f4599dd54e644a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1bc98b427414635" /><Relationship Type="http://schemas.openxmlformats.org/officeDocument/2006/relationships/notesMaster" Target="/ppt/notesMasters/notesMaster1.xml" Id="Ra3af0bbda2a34b2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967e673bc884a3f" /><Relationship Type="http://schemas.openxmlformats.org/officeDocument/2006/relationships/notesMaster" Target="/ppt/notesMasters/notesMaster1.xml" Id="R22e837701d07425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47a11658ed64987" /><Relationship Type="http://schemas.openxmlformats.org/officeDocument/2006/relationships/notesMaster" Target="/ppt/notesMasters/notesMaster1.xml" Id="Rd7cd5fc2da7943c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19f081c4c214d7d" /><Relationship Type="http://schemas.openxmlformats.org/officeDocument/2006/relationships/notesMaster" Target="/ppt/notesMasters/notesMaster1.xml" Id="R8d734d076781499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d0f8342d162468e" /><Relationship Type="http://schemas.openxmlformats.org/officeDocument/2006/relationships/notesMaster" Target="/ppt/notesMasters/notesMaster1.xml" Id="R1f6300c13f0c41d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61c8fef71ee43b8" /><Relationship Type="http://schemas.openxmlformats.org/officeDocument/2006/relationships/notesMaster" Target="/ppt/notesMasters/notesMaster1.xml" Id="Rbb775576796642a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4cd2f16cef34da4" /><Relationship Type="http://schemas.openxmlformats.org/officeDocument/2006/relationships/notesMaster" Target="/ppt/notesMasters/notesMaster1.xml" Id="R0f79fbc4fa3b49b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5acb10ca5a041f4" /><Relationship Type="http://schemas.openxmlformats.org/officeDocument/2006/relationships/notesMaster" Target="/ppt/notesMasters/notesMaster1.xml" Id="R8136d560f32840c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43141e1c5104296" /><Relationship Type="http://schemas.openxmlformats.org/officeDocument/2006/relationships/notesMaster" Target="/ppt/notesMasters/notesMaster1.xml" Id="Rccc12d0f46c746d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f9417f7d9bc4497" /><Relationship Type="http://schemas.openxmlformats.org/officeDocument/2006/relationships/notesMaster" Target="/ppt/notesMasters/notesMaster1.xml" Id="R900c87a5b22b4b0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66b8d1ba6224614" /><Relationship Type="http://schemas.openxmlformats.org/officeDocument/2006/relationships/notesMaster" Target="/ppt/notesMasters/notesMaster1.xml" Id="R1d8593ff9c6a417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25787ee756e4030" /><Relationship Type="http://schemas.openxmlformats.org/officeDocument/2006/relationships/notesMaster" Target="/ppt/notesMasters/notesMaster1.xml" Id="Rcd81bed93d92404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f64dd67a68d43bb" /><Relationship Type="http://schemas.openxmlformats.org/officeDocument/2006/relationships/notesMaster" Target="/ppt/notesMasters/notesMaster1.xml" Id="R713216fee300463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f24df854f114369" /><Relationship Type="http://schemas.openxmlformats.org/officeDocument/2006/relationships/notesMaster" Target="/ppt/notesMasters/notesMaster1.xml" Id="R3d2312b511a24e1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8d274b436b54f0f" /><Relationship Type="http://schemas.openxmlformats.org/officeDocument/2006/relationships/notesMaster" Target="/ppt/notesMasters/notesMaster1.xml" Id="R9c0e8634f6cb405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e37301efed94834" /><Relationship Type="http://schemas.openxmlformats.org/officeDocument/2006/relationships/notesMaster" Target="/ppt/notesMasters/notesMaster1.xml" Id="Ra829e1f087544d8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2c65ccc70984d41" /><Relationship Type="http://schemas.openxmlformats.org/officeDocument/2006/relationships/notesMaster" Target="/ppt/notesMasters/notesMaster1.xml" Id="R63409e6d8aba4f6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076c8af7802480f" /><Relationship Type="http://schemas.openxmlformats.org/officeDocument/2006/relationships/notesMaster" Target="/ppt/notesMasters/notesMaster1.xml" Id="R5be3a60e322f4bb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2901d7087f841fd" /><Relationship Type="http://schemas.openxmlformats.org/officeDocument/2006/relationships/notesMaster" Target="/ppt/notesMasters/notesMaster1.xml" Id="R050bee36d512430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6a933a11b1f41eb" /><Relationship Type="http://schemas.openxmlformats.org/officeDocument/2006/relationships/notesMaster" Target="/ppt/notesMasters/notesMaster1.xml" Id="R0930989f315a4a2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e1fc350edc6437c" /><Relationship Type="http://schemas.openxmlformats.org/officeDocument/2006/relationships/notesMaster" Target="/ppt/notesMasters/notesMaster1.xml" Id="R2350827674c1497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1756004a02349a0" /><Relationship Type="http://schemas.openxmlformats.org/officeDocument/2006/relationships/notesMaster" Target="/ppt/notesMasters/notesMaster1.xml" Id="Rf46ddfb6b8554d9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787399676aa4991" /><Relationship Type="http://schemas.openxmlformats.org/officeDocument/2006/relationships/notesMaster" Target="/ppt/notesMasters/notesMaster1.xml" Id="Re7449e722b3c4f9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b9dac13a0954688" /><Relationship Type="http://schemas.openxmlformats.org/officeDocument/2006/relationships/notesMaster" Target="/ppt/notesMasters/notesMaster1.xml" Id="R497e9c3f0bcf440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26ea9f27226480c" /><Relationship Type="http://schemas.openxmlformats.org/officeDocument/2006/relationships/notesMaster" Target="/ppt/notesMasters/notesMaster1.xml" Id="Rd61f3670fc85479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b8614e694a64331" /><Relationship Type="http://schemas.openxmlformats.org/officeDocument/2006/relationships/notesMaster" Target="/ppt/notesMasters/notesMaster1.xml" Id="R8247a6b8b32c494a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fcc3bd62d5b42f9" /><Relationship Type="http://schemas.openxmlformats.org/officeDocument/2006/relationships/notesMaster" Target="/ppt/notesMasters/notesMaster1.xml" Id="Rfc2c70ab99bd40c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e75faa5c5ca4240" /><Relationship Type="http://schemas.openxmlformats.org/officeDocument/2006/relationships/notesMaster" Target="/ppt/notesMasters/notesMaster1.xml" Id="Rf9d1e989e6ae4c8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M2 的“二维向量”学习单元。本套课件共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A·二维数量积；用于知识范围与设问结构校准，题目身份为DSE原创模考题，不冒充历届真题（访问日期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A·二维数量积；用于知识范围与设问结构校准，题目身份为DSE原创模考题，不冒充历届真题（访问日期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讲稿】明确告诉学生：本单元只训练“二维向量”。先解释知识范围，再用一句话建立核心判断，最后示范标准方法。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【互动提问】请用自己的话复述“向量等式同时表达方向和大小”，并举一个会触发“忽略零向量情形”的错误例子。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A·二维数量积；用于知识范围与设问结构校准，题目身份为DSE原创模考题，不冒充历届真题（访问日期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Q1：a=(1,2)，b=(3,0)，a·b= 选项为 A.5；B.1；C.3；D.7。讲解时强调：向量等式同时表达方向和大小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【预期回答】学生能说出“选基底—坐标化—用点积或共线条件”中的起始动作，并避开“忽略零向量情形”。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A·二维数量积；用于知识范围与设问结构校准，题目身份为DSE原创模考题，不冒充历届真题（访问日期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分步讲评：先重述题目条件，再逐步示范“选基底—坐标化—用点积或共线条件”，最后给出正确结论“3”。完整解析：数量积逐分量相乘后相加：1(3)+2(0)=3。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【预期回答】学生能指出方法链中的关键步骤，并联系“坐标化、分点与共线条件”。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A·二维数量积；用于知识范围与设问结构校准，题目身份为DSE原创模考题，不冒充历届真题（访问日期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2 2012-2023、Sample Paper 与 Practice Paper｜DSE原创模考 · DSE M2 Section A·二维数量积。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【预期回答】学生能把失分归入“忽略零向量情形”或更精确的个人错因，并写出可执行检查动作。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A·二维数量积；用于知识范围与设问结构校准，题目身份为DSE原创模考题，不冒充历届真题（访问日期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讲稿】逐项解释“二维向量”中的专有名词、符号、对象和单位。特别强调：忽略零向量情形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A·二维数量积；用于知识范围与设问结构校准，题目身份为DSE原创模考题，不冒充历届真题（访问日期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讲稿】用“条件—表示—方法—核验”重建本知识点。示范时逐步引用：选基底—坐标化—用点积或共线条件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A·二维数量积；用于知识范围与设问结构校准，题目身份为DSE原创模考题，不冒充历届真题（访问日期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讲稿】带学生逐句读取任务，不先求答案。要求指出材料中的有效条件，再按“选基底—坐标化—用点积或共线条件”作答。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A·分点公式；用于知识范围与设问结构校准，题目身份为DSE原创模考题，不冒充历届真题（访问日期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讲稿】先展示错误路径，再用解析链复原第一失分点。禁止只说“粗心”；必须落到“忽略零向量情形”或更精确的动作。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A·分点公式；用于知识范围与设问结构校准，题目身份为DSE原创模考题，不冒充历届真题（访问日期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Q11：a=(6,8)，b=(10,0)。a 在 b 方向上的标量投影系数 (a·b)/|b|² 为： 选项为 A.−3/5；B.4/5；C.3/5；D.5/3。讲解时强调：向量等式同时表达方向和大小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【预期回答】学生能说出“选基底—坐标化—用点积或共线条件”中的起始动作，并避开“忽略零向量情形”。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B·投影；用于知识范围与设问结构校准，题目身份为DSE原创模考题，不冒充历届真题（访问日期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分步讲评：先重述题目条件，再逐步示范“选基底—坐标化—用点积或共线条件”，最后给出正确结论“3/5”。完整解析：(a·b)/|b|²=(60)/100=3/5。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【预期回答】学生能指出方法链中的关键步骤，并联系“处理垂直、夹角、投影和证明”。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B·投影；用于知识范围与设问结构校准，题目身份为DSE原创模考题，不冒充历届真题（访问日期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2 2012-2023、Sample Paper 与 Practice Paper｜DSE原创模考 · DSE M2 Section B·投影。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【预期回答】学生能把失分归入“忽略零向量情形”或更精确的个人错因，并写出可执行检查动作。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B·投影；用于知识范围与设问结构校准，题目身份为DSE原创模考题，不冒充历届真题（访问日期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讲稿】逐项解释“二维向量”中的专有名词、符号、对象和单位。特别强调：忽略零向量情形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B·投影；用于知识范围与设问结构校准，题目身份为DSE原创模考题，不冒充历届真题（访问日期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讲稿】用“条件—表示—方法—核验”重建本知识点。示范时逐步引用：选基底—坐标化—用点积或共线条件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B·投影；用于知识范围与设问结构校准，题目身份为DSE原创模考题，不冒充历届真题（访问日期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讲稿】带学生逐句读取任务，不先求答案。要求指出材料中的有效条件，再按“选基底—坐标化—用点积或共线条件”作答。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B·向量倍数计算；用于知识范围与设问结构校准，题目身份为DSE原创模考题，不冒充历届真题（访问日期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讲稿】先展示错误路径，再用解析链复原第一失分点。禁止只说“粗心”；必须落到“忽略零向量情形”或更精确的动作。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A·向量模；用于知识范围与设问结构校准，题目身份为DSE原创模考题，不冒充历届真题（访问日期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B·向量倍数计算；用于知识范围与设问结构校准，题目身份为DSE原创模考题，不冒充历届真题（访问日期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Q21：【原创情境迁移｜启德体育园2026运营】以下参数为“二维向量”训练所设，不是官方资料中的实际数据：向量 (4,5) 与 (p,4) 垂直，则 p= 选项为 A.5；B.-5；C.-4；D.4。讲解时强调：向量等式同时表达方向和大小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【预期回答】学生能说出“选基底—坐标化—用点积或共线条件”中的起始动作，并避开“忽略零向量情形”。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A·垂直条件；用于知识范围与设问结构校准，题目身份为DSE原创模考题，不冒充历届真题（访问日期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分步讲评：先重述题目条件，再逐步示范“选基底—坐标化—用点积或共线条件”，最后给出正确结论“-5”。完整解析：4p+5×4=0，所以 p=−(5)。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【预期回答】学生能指出方法链中的关键步骤，并联系“用参数向量建立交点和距离条件”。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A·垂直条件；用于知识范围与设问结构校准，题目身份为DSE原创模考题，不冒充历届真题（访问日期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2 2012-2023、Sample Paper 与 Practice Paper｜DSE原创模考 · DSE M2 Section A·垂直条件。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【预期回答】学生能把失分归入“忽略零向量情形”或更精确的个人错因，并写出可执行检查动作。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A·垂直条件；用于知识范围与设问结构校准，题目身份为DSE原创模考题，不冒充历届真题（访问日期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讲稿】逐项解释“二维向量”中的专有名词、符号、对象和单位。特别强调：忽略零向量情形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A·垂直条件；用于知识范围与设问结构校准，题目身份为DSE原创模考题，不冒充历届真题（访问日期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讲稿】用“条件—表示—方法—核验”重建本知识点。示范时逐步引用：选基底—坐标化—用点积或共线条件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A·垂直条件；用于知识范围与设问结构校准，题目身份为DSE原创模考题，不冒充历届真题（访问日期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讲稿】带学生逐句读取任务，不先求答案。要求指出材料中的有效条件，再按“选基底—坐标化—用点积或共线条件”作答。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B·向量倍数计算；用于知识范围与设问结构校准，题目身份为DSE原创模考题，不冒充历届真题（访问日期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A·分点公式；用于知识范围与设问结构校准，题目身份为DSE原创模考题，不冒充历届真题（访问日期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讲稿】先展示错误路径，再用解析链复原第一失分点。禁止只说“粗心”；必须落到“忽略零向量情形”或更精确的动作。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B·向量倍数计算；用于知识范围与设问结构校准，题目身份为DSE原创模考题，不冒充历届真题（访问日期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A·分点公式；用于知识范围与设问结构校准，题目身份为DSE原创模考题，不冒充历届真题（访问日期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bc3ca1f80b403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071fa560c30468a" /><Relationship Type="http://schemas.openxmlformats.org/officeDocument/2006/relationships/slideLayout" Target="/ppt/slideLayouts/slideLayout1.xml" Id="R4766e432b20e40b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766e432b20e40b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1ac0aeaa6140b0" /><Relationship Type="http://schemas.openxmlformats.org/officeDocument/2006/relationships/image" Target="/ppt/media/image.png" Id="Rb5f891bee4334016" /><Relationship Type="http://schemas.openxmlformats.org/officeDocument/2006/relationships/notesSlide" Target="/ppt/notesSlides/notesSlide1.xml" Id="Rda6ef3dbc2e04d9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c08f388cbb41f0" /><Relationship Type="http://schemas.openxmlformats.org/officeDocument/2006/relationships/image" Target="/ppt/media/image2.png" Id="R73dbd0ede73d42a8" /><Relationship Type="http://schemas.openxmlformats.org/officeDocument/2006/relationships/notesSlide" Target="/ppt/notesSlides/notesSlide2.xml" Id="R4585a88db1664ea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788c62bd5e4848" /><Relationship Type="http://schemas.openxmlformats.org/officeDocument/2006/relationships/image" Target="/ppt/media/image3.png" Id="R99ab74d811ab4f37" /><Relationship Type="http://schemas.openxmlformats.org/officeDocument/2006/relationships/notesSlide" Target="/ppt/notesSlides/notesSlide3.xml" Id="Rca6b76197d59495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c13b87e1c24fe9" /><Relationship Type="http://schemas.openxmlformats.org/officeDocument/2006/relationships/image" Target="/ppt/media/image4.png" Id="Rd5f6a201a2014e24" /><Relationship Type="http://schemas.openxmlformats.org/officeDocument/2006/relationships/notesSlide" Target="/ppt/notesSlides/notesSlide4.xml" Id="R712bbd86ce6a42b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4aa7affaf04c10" /><Relationship Type="http://schemas.openxmlformats.org/officeDocument/2006/relationships/image" Target="/ppt/media/image5.png" Id="R65425c0519394227" /><Relationship Type="http://schemas.openxmlformats.org/officeDocument/2006/relationships/notesSlide" Target="/ppt/notesSlides/notesSlide5.xml" Id="R10ebca36a8344b6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761830f0cc43bf" /><Relationship Type="http://schemas.openxmlformats.org/officeDocument/2006/relationships/image" Target="/ppt/media/image6.png" Id="R3e5cb3d8cb3f475b" /><Relationship Type="http://schemas.openxmlformats.org/officeDocument/2006/relationships/notesSlide" Target="/ppt/notesSlides/notesSlide6.xml" Id="R90b9992898b54e1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59bb55e5694972" /><Relationship Type="http://schemas.openxmlformats.org/officeDocument/2006/relationships/image" Target="/ppt/media/image7.png" Id="R69f0383c6e5a4fe3" /><Relationship Type="http://schemas.openxmlformats.org/officeDocument/2006/relationships/notesSlide" Target="/ppt/notesSlides/notesSlide7.xml" Id="Ra56e42e2021d475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149708d42e4a18" /><Relationship Type="http://schemas.openxmlformats.org/officeDocument/2006/relationships/image" Target="/ppt/media/image8.png" Id="R66f9ce9093824f80" /><Relationship Type="http://schemas.openxmlformats.org/officeDocument/2006/relationships/notesSlide" Target="/ppt/notesSlides/notesSlide8.xml" Id="Rf5ca8cda78a34d5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71b05a7e9c4c8c" /><Relationship Type="http://schemas.openxmlformats.org/officeDocument/2006/relationships/image" Target="/ppt/media/image9.png" Id="R112e97c01e4d43fc" /><Relationship Type="http://schemas.openxmlformats.org/officeDocument/2006/relationships/notesSlide" Target="/ppt/notesSlides/notesSlide9.xml" Id="R5e8219b041d444f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39bbe0f8b445ae" /><Relationship Type="http://schemas.openxmlformats.org/officeDocument/2006/relationships/image" Target="/ppt/media/image10.png" Id="R1d3484d4da114cce" /><Relationship Type="http://schemas.openxmlformats.org/officeDocument/2006/relationships/notesSlide" Target="/ppt/notesSlides/notesSlide10.xml" Id="R612fbc161857432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7df257f26c42f9" /><Relationship Type="http://schemas.openxmlformats.org/officeDocument/2006/relationships/image" Target="/ppt/media/image11.png" Id="R3022ccc4f1e049ea" /><Relationship Type="http://schemas.openxmlformats.org/officeDocument/2006/relationships/notesSlide" Target="/ppt/notesSlides/notesSlide11.xml" Id="R49cdaafdb344445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b67d7c66e543c3" /><Relationship Type="http://schemas.openxmlformats.org/officeDocument/2006/relationships/image" Target="/ppt/media/image12.png" Id="Rc5c9d87097e046de" /><Relationship Type="http://schemas.openxmlformats.org/officeDocument/2006/relationships/notesSlide" Target="/ppt/notesSlides/notesSlide12.xml" Id="Rc9f54ce5254e48d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1e6a321b144bb9" /><Relationship Type="http://schemas.openxmlformats.org/officeDocument/2006/relationships/image" Target="/ppt/media/image13.png" Id="Rd50db4c15b894cfa" /><Relationship Type="http://schemas.openxmlformats.org/officeDocument/2006/relationships/notesSlide" Target="/ppt/notesSlides/notesSlide13.xml" Id="Ra727453509fb430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862708384e4d3d" /><Relationship Type="http://schemas.openxmlformats.org/officeDocument/2006/relationships/image" Target="/ppt/media/image14.png" Id="R710f2f1d69244461" /><Relationship Type="http://schemas.openxmlformats.org/officeDocument/2006/relationships/notesSlide" Target="/ppt/notesSlides/notesSlide14.xml" Id="Rc2c622aeefe340c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be5328641b4b52" /><Relationship Type="http://schemas.openxmlformats.org/officeDocument/2006/relationships/image" Target="/ppt/media/image15.png" Id="R95ffd194b74046a4" /><Relationship Type="http://schemas.openxmlformats.org/officeDocument/2006/relationships/notesSlide" Target="/ppt/notesSlides/notesSlide15.xml" Id="R9b93b21759e54df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44e2d228ff45ec" /><Relationship Type="http://schemas.openxmlformats.org/officeDocument/2006/relationships/image" Target="/ppt/media/image16.png" Id="Rb159fbbce1a3430b" /><Relationship Type="http://schemas.openxmlformats.org/officeDocument/2006/relationships/notesSlide" Target="/ppt/notesSlides/notesSlide16.xml" Id="R35830d66bbac45d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fcaf100df9405c" /><Relationship Type="http://schemas.openxmlformats.org/officeDocument/2006/relationships/image" Target="/ppt/media/image17.png" Id="Rbe5f4e8ee35041f6" /><Relationship Type="http://schemas.openxmlformats.org/officeDocument/2006/relationships/notesSlide" Target="/ppt/notesSlides/notesSlide17.xml" Id="Rdc54672feb2148b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8d4cb6f6304a6b" /><Relationship Type="http://schemas.openxmlformats.org/officeDocument/2006/relationships/image" Target="/ppt/media/image18.png" Id="R06e9f7fb00f744e7" /><Relationship Type="http://schemas.openxmlformats.org/officeDocument/2006/relationships/notesSlide" Target="/ppt/notesSlides/notesSlide18.xml" Id="R211d4c79f44a4e7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4e2da546e64a78" /><Relationship Type="http://schemas.openxmlformats.org/officeDocument/2006/relationships/image" Target="/ppt/media/image19.png" Id="R694d90e07984417f" /><Relationship Type="http://schemas.openxmlformats.org/officeDocument/2006/relationships/notesSlide" Target="/ppt/notesSlides/notesSlide19.xml" Id="R50253db56dc346c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e072919c20416a" /><Relationship Type="http://schemas.openxmlformats.org/officeDocument/2006/relationships/image" Target="/ppt/media/image20.png" Id="R9418c852a1a645b8" /><Relationship Type="http://schemas.openxmlformats.org/officeDocument/2006/relationships/notesSlide" Target="/ppt/notesSlides/notesSlide20.xml" Id="R4d05cf56f9e4426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99474f32cc422d" /><Relationship Type="http://schemas.openxmlformats.org/officeDocument/2006/relationships/image" Target="/ppt/media/image21.png" Id="Rcb8a3721f15f426a" /><Relationship Type="http://schemas.openxmlformats.org/officeDocument/2006/relationships/notesSlide" Target="/ppt/notesSlides/notesSlide21.xml" Id="Rd6b8d5d182cc481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130d24c3a24d7e" /><Relationship Type="http://schemas.openxmlformats.org/officeDocument/2006/relationships/image" Target="/ppt/media/image22.png" Id="R75bad246b8794f17" /><Relationship Type="http://schemas.openxmlformats.org/officeDocument/2006/relationships/notesSlide" Target="/ppt/notesSlides/notesSlide22.xml" Id="R7198dd93109e42d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295daae000406a" /><Relationship Type="http://schemas.openxmlformats.org/officeDocument/2006/relationships/image" Target="/ppt/media/image23.png" Id="R9cd36ab14bf04c2b" /><Relationship Type="http://schemas.openxmlformats.org/officeDocument/2006/relationships/notesSlide" Target="/ppt/notesSlides/notesSlide23.xml" Id="R28ed046250b34fa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3b10a2b8074356" /><Relationship Type="http://schemas.openxmlformats.org/officeDocument/2006/relationships/image" Target="/ppt/media/image24.png" Id="Rc0ac21ed96dd4fd7" /><Relationship Type="http://schemas.openxmlformats.org/officeDocument/2006/relationships/notesSlide" Target="/ppt/notesSlides/notesSlide24.xml" Id="R1afb52a8e5754a2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218e669c2245ad" /><Relationship Type="http://schemas.openxmlformats.org/officeDocument/2006/relationships/image" Target="/ppt/media/image25.png" Id="Rdbacb6002c734b70" /><Relationship Type="http://schemas.openxmlformats.org/officeDocument/2006/relationships/notesSlide" Target="/ppt/notesSlides/notesSlide25.xml" Id="Rc0e3cc9a970b455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7558b335cd45ae" /><Relationship Type="http://schemas.openxmlformats.org/officeDocument/2006/relationships/image" Target="/ppt/media/image26.png" Id="R834a14b3156246be" /><Relationship Type="http://schemas.openxmlformats.org/officeDocument/2006/relationships/notesSlide" Target="/ppt/notesSlides/notesSlide26.xml" Id="Rd944e26fb61b40a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eb68c97d494536" /><Relationship Type="http://schemas.openxmlformats.org/officeDocument/2006/relationships/image" Target="/ppt/media/image27.png" Id="R898cab73f68049e7" /><Relationship Type="http://schemas.openxmlformats.org/officeDocument/2006/relationships/notesSlide" Target="/ppt/notesSlides/notesSlide27.xml" Id="Rcfe6ba87a36c45f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fc0dcfd8a14d95" /><Relationship Type="http://schemas.openxmlformats.org/officeDocument/2006/relationships/image" Target="/ppt/media/image28.png" Id="Ra4a8ec85dc5d412e" /><Relationship Type="http://schemas.openxmlformats.org/officeDocument/2006/relationships/notesSlide" Target="/ppt/notesSlides/notesSlide28.xml" Id="Rc5e18104b2d14b1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51b4f32960415d" /><Relationship Type="http://schemas.openxmlformats.org/officeDocument/2006/relationships/image" Target="/ppt/media/image29.png" Id="R63ed0ece55834dd1" /><Relationship Type="http://schemas.openxmlformats.org/officeDocument/2006/relationships/notesSlide" Target="/ppt/notesSlides/notesSlide29.xml" Id="Rfdd0ebc1ad2344b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c6527e905d45e5" /><Relationship Type="http://schemas.openxmlformats.org/officeDocument/2006/relationships/image" Target="/ppt/media/image30.png" Id="R876c24d3c0844abb" /><Relationship Type="http://schemas.openxmlformats.org/officeDocument/2006/relationships/notesSlide" Target="/ppt/notesSlides/notesSlide30.xml" Id="R403c912853dd4d6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06F4DF-C319-4576-A89E-A4D9A4C70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882BD0-C18B-47D8-9E29-C45E854B2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FFE3EE-2819-4A2D-AB6A-7329B4F66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M2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EACF5D-4F17-4D9C-9F3C-21C0E17FE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二维向量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86ABB7-3169-46E9-BD16-729B3FA07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线性组合、数量积、直线和几何证明。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23A22A-5059-469E-9BFE-3DB68BC3B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173C89-3254-4F4C-B4CA-9EAFB3EE7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C9EF01-4C03-482E-B74F-8372062FB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ADC6B6-F6CE-4CAC-8733-D4D622425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f891bee433401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063CEB-CC60-4057-8440-814383D64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D1B663-B144-4BB1-8E00-4D9C7AD0A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DB458E-F48B-49DD-AF90-1C702575B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97CFA1-01A6-472F-BD86-29BC2AD60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6D448C-92CC-4AE7-AB4D-7BA357C8E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BE7F55-5517-4C10-881D-DCC97D743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20B4AE-B3C1-4FFD-979A-269A9D72C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7D82C4-3E9D-46A5-9543-E7081796B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C724E0-8A8C-4A8F-9144-DFCEE4F97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7216038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995637A-0CC5-4FA5-85F3-E1528A556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4BD811-3209-4562-B2CF-1425ED707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dbd0ede73d42a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45730E-D4C7-4150-9D18-7F7BF6965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9574C1-C14C-481F-989C-492A8C938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ED1AB3-0616-4A5C-9636-8B0EEDB98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181666-4689-40F6-A0ED-8959C8A81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向量表示与线性组合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8D740B-63A2-4528-8123-A78714F68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坐标化、分点与共线条件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DFEB0C-F722-4DBB-97F7-3B0427414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F0298A-CB05-4D03-B94F-9A6FF8569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CAD58A-A3D3-47A1-8D2F-6E97E9172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EFA82C-33DF-4E1A-B59C-DE0300118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数量积与平面几何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1BC3F8-AB39-49A8-B253-0A9BB085F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处理垂直、夹角、投影和证明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67FD0D-F116-44FB-A74A-28705BE13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DDAC21-3B1B-4F2D-9974-67BA9113F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E11CC2-5138-4A2F-ADC7-6B84F7D63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6DF02A-BA11-4CE5-A26E-FD0B95037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直线、轨迹与综合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8BDD78-1F8C-4437-A497-23A1270F7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用参数向量建立交点和距离条件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6865E4-B048-4118-BAA7-31B16C141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BFF093-DB9F-428D-9D40-E83EA7882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成功标准｜向量等式同时表达方向和大小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8DBD11-13E7-4876-A4CA-EB5773959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C28922-2CD1-4A70-A039-984EDDAE5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942004-60A7-4455-90D8-054552205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72954193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84F89F-9911-4575-8BD6-64A334204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67124B-B1C5-4902-B77F-6F6967E8A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ab74d811ab4f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8C2308-D106-4D03-86BF-F94996B41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二维向量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3EF43D-991E-47E9-9B7C-364382F3F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4ACB49-BBD8-4612-871B-836586ADB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728F26-1CC3-4AEA-BEF3-108B2C2C9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9B0353-D315-4FEF-A61F-55BCEA85D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向量等式同时表达方向和大小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613B8C-5C6D-46A7-ADAF-F4FE61CEB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边界提醒｜忽略零向量情形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3DF900-61B6-440A-8007-483E97F12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66BDBD-7DD6-4955-9D97-998D529E2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D0BB23-5BA3-4687-B0BC-958BFC792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线性组合、数量积、直线和几何证明。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F67D35-5786-4992-A8F2-D897681F6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6EAADE-2003-4DB9-B906-CE203178D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A86E0E-D2B0-4CD4-9891-687E5C704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选基底—坐标化—用点积或共线条件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C88103-32B9-40E5-937F-C03BE5D9C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2 2012-2023、Sample Paper 与 Practice Paper｜DSE原创模考 · DSE M2 Section A·二维数量积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D4F143-1AC7-4FA2-B6C1-138FE4ABF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C3DA94-AB7C-40A0-B69F-183BA939E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EA29E2-EC2A-4399-AFB8-4428805D6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A8BE2D-EE81-4951-9AB1-E175278F5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0952953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196E7F-4F79-4411-AFBC-7EF54D004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00A6C0-5B7E-4BDF-8229-9E4E7C037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f6a201a2014e2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D11A49-70BD-4BF7-AFFF-2782207B5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向量表示与线性组合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9D47A1-86F3-418F-85FD-753C7585B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FF0B5D-5483-4287-8D6F-DCD6E878B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能解释“向量等式同时表达方向和大小”，并识别一个反例或边界。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D74A94-7BCF-447E-8B55-7C85CE9F7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DF78FA-4DFA-45F8-82A1-11EE5A353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D15BAB-F48E-4C35-BFBE-8E2BDED54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a=(1,2)，b=(3,0)，a·b=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8A0950-634B-4A6D-AD68-F23F03FC8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高频错因：忽略零向量情形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20658D-97DB-48D1-A034-5EC0C5D13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322E92-31B0-42CC-BEE2-DEC43932B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1D0006-9B38-438D-A3D9-44682B703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向量等式同时表达方向和大小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393BCB-71BA-4081-81D9-7B043E15A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E7D024-F92F-4D61-8E30-1B33896A7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4DDF0F-4FE1-485C-AD6C-52BD0843C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D988CF-5D46-4050-81EF-06C85C179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98847442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CB520E5-F923-4B6F-BF74-5C6303AD7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8DECD9-FC99-406D-B82F-23C22DC62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425c051939422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96EE0B-B796-4E93-8595-D1124FB05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191656-918B-4608-A635-A7177F172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0A28FD-5544-489B-9C25-376523B15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701B5B-502E-4E1A-B90B-6A4910E9D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917C36-F647-4349-9EE2-95BA4359B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选基底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E6A19B-CF31-4B62-97CE-2D635E363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D1D87D-FAB0-4DDA-AD5D-09F0D2037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坐标化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7B3C06-7CAF-4E45-869E-6FDA8E79F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0BEFFD-2F5F-4D15-8B0F-6DA3FADD2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用点积或共线条件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A4907B-8069-4007-BB5E-8723C406F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38CF39-E615-4655-B714-B1B04F5D2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BE8E1C-A6B0-4F9A-BC59-2867C7F64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a=(1,2)，b=(3,0)，a·b=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301C6E-3D20-4F34-8345-8451CE25C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CFC02A-BFFD-43B1-A658-5256D2E38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F1B26D-462C-40A7-847F-36944AC9F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正确结论：3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解析：数量积逐分量相乘后相加：1(3)+2(0)=3。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7D12E2-8D44-48DF-A803-3343F68C9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49EB4B-773A-450A-A28C-571569D63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FC55B8-8359-4D19-BA78-46ABA2BB1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3CD53C-0CD9-49BA-8046-A22782411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0713300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7B1A5A-D626-4B57-AE81-2B4EA27B9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4FF93F-2E9E-481E-A257-1EFC27807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5cb3d8cb3f475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B97EEC-B5CB-4DE6-8127-4234BB0EE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CE97C7-F5E4-43F3-9ED1-80B671AD2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5F7223-2051-4D9F-AD90-A71BA6468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3D3657-FB2B-47DD-8EE8-D8D0C50C0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142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分钟口述一题“坐标化、分点与共线条件”任务的作答路径，答案必须包含：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452011-006A-4576-B710-1F0BA2EB5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AB9B00-5BE4-4790-AFA6-3ABE57232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E09CAC-EA72-40A7-ADD1-19DD3D4BD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D45B8E-B15B-4D75-9BD5-B2821B9EA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AE2AB8-2B67-4D37-9E80-1A0CE8833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117C27-3813-4CA6-9301-23601F22E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207689-6BE8-4BB9-A7C4-6E75D7971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1003E3-CB34-45E0-981A-4AA47B275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F902DE-8E5A-4329-A0DB-8A2FBC0D6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忽略零向量情形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10A166-CC4A-4CA1-B2CF-FC8BD59C8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EF2E48-4858-4BF4-B9B0-C83A256DB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A171A2-07FF-4BCD-84E8-8086A747F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3EDC75-950F-45A0-94FB-A6F2F032E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FB73CD-9020-4352-95B1-2AD9C9791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B6C24D-5DED-4852-979D-F20462D87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0665126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FEE15A-6A4B-4066-A7DE-F9BF1BC85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CD9DB1-73BE-4B16-81B8-6B41045B1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f0383c6e5a4fe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0FB52A-3DBA-49FB-9301-42957E655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876930-808C-4A31-8D29-FCE5B09B8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9C4E48-DCE8-4477-B2FA-62DB2442B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B478C0-AD63-4171-B8C9-5637A4F62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二维向量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6C1CF5-C226-4031-ACBF-D65132E49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AEF7C2-DA07-4047-B10F-42E1F33D6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CE17E1-B63B-46C3-A69E-C826B2B1E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向量等式同时表达方向和大小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11FD0A-DA1D-4A4F-B1DA-78A6593C0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279496-CF7B-4056-8BCB-371F22B42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B656D9-DB95-4D16-AEE6-3C731760F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选基底—坐标化—用点积或共线条件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58872A-D636-4571-A39F-68602BE99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B822CE-9258-4D31-B4F8-CC994FEDC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A67E89-8E08-450D-BBDD-A68E697D3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忽略零向量情形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FB23D8-055D-49C7-BF91-DF8E279DA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A63508-2CE2-4700-9FB4-717A4BD8E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8D9CAB-30F5-4ACC-97C7-E6ABE6FAC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05033C-33A5-4232-B4D5-005069328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04945816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99B982-3CBE-4ED1-AB39-84727882C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E1E707-0482-47E4-8F83-83FF64A8E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f9ce9093824f8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8773D7-5330-405F-B46D-E29304CB9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C3A2B2-8DE0-4B88-80D2-A500B43DC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4C5151-A3F0-4367-87AE-582CEFCE8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4F60D9-1F13-4893-B855-E301C5834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a=(1,2)，b=(3,0)，a·b=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50A9D5-A713-498E-9C53-086B9FB8B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12AFA0-4132-4754-A177-2CA83038E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C91720-F0F5-4C8D-ADFB-4EC82F664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向量等式同时表达方向和大小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56C0C0-8A76-4F19-B81D-22D686C63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942833-1144-458B-ADC2-6E35C1F98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EDB00F-4119-475F-B85F-0956C425A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选基底—坐标化—用点积或共线条件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40EBC8-6B81-43C7-81E4-A85F0F4E1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1CBE71-204D-4F1F-9E74-C9986DCCD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B7B721-D610-472F-A9A9-37666D521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检查：忽略零向量情形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90E8D9-F869-43F5-85B6-E04DC465B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3B8D3F-A651-489D-BA30-B6B9B69B8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30E15A-B491-47CC-ACE6-FF1197BDE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C18B29-1EE8-4CE6-83E6-98FFDA440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9437621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A84AFC-838F-4DE0-80E2-DF094510D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466EA8-E9E9-403C-AB8B-580E1E346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2e97c01e4d43f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805ACD-CEF7-46D4-A78B-7EF0CD4BD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CF94B8-DAB1-4F9F-A78E-0B4AD6D03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1A0889-D9CB-4F91-B8A5-C6A06A377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E7DA13-64A6-4ACB-8B8C-6DEB91183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A=(1,2)，B=(3,4)，M 是 AB 中点。OM=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3FBF14-3B68-489A-A2B3-D8D3A384F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6379AE-8754-4DD6-98C6-9F4EF4A13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40A4E4-5B51-4B3A-99AF-518CCC808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96AD47-6735-4606-BE3D-CAA8D65DE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485682-4FAD-48A7-A27F-A2F1B7350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E4E810-A91F-4959-8BF1-7505775A2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BF08A5-275F-40E0-934D-7FEA3FBB8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987868-DD1C-4F88-88B9-6C048AA2C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9C0794-6F07-4627-857C-CF58EBDE2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31E344-43B4-464E-B89F-12D7B8CAD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83C631-E1CD-4AC7-9597-8815DBE2C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59B74E-08F8-49D9-BFFA-0508300D4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4BCB38-6577-4E21-AA59-198EEFAE8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D5251A-DBA9-454C-BB4A-4D1EB789C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E2AEEA-4786-4F03-9FA2-9B6F34B74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98733801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1D054C-E772-4282-B8E9-CC63D2F96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2AB14A-4B31-4C2B-820D-26BFB9C49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3484d4da114cc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86AB6C-E93D-46C8-9050-78536F77C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FE05D9-ABBE-4774-AD17-4F2BBBB8E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9B47BD-123C-4709-B849-B608558E2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F8C50D-7054-48F2-A6CC-6FBCEAB03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50238D-C3B1-4CF8-A57C-126B1481E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a=(1,2)，b=(3,0)，a·b=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495BF7-4EE1-46BE-A7E1-15861F25B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2A5C41-5B72-46CB-8492-EEB7582F5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778491-2E57-4695-8351-22966A559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7FCA68-EE86-4AE2-BD81-6B0F3466A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A=(1,2)，B=(3,4)，M 是 AB 中点。OM=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3F13CB-FA8C-4F47-B557-6B50015D3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EB546E-ED6E-4CDC-A67E-AB5A976BA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0E1427-6047-4837-8327-60617FB64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323C26-6FAA-47ED-9E67-7A2EF49CE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向量 (6,8) 的模是：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E007B8-6E30-418A-9965-723501606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C92CA0-7A1B-4838-B4B7-9B666DA2B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DCD404-F62C-4177-AD47-0C59D2C30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15F1BA-6354-4923-B211-3D355CFE1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337676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8A6459-EBF3-4843-AB44-3F4848A26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DE9C78-7648-4EC3-9F8B-08D1A853B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22ccc4f1e049e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54377C-B581-4889-9D4C-6C65B3AC9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E8C997-EE59-4BBD-B03D-8D784113F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E633A4-5391-4323-85D5-9536EB4EA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5925FD-1665-4243-8C0E-333F0DE8E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忽略零向量情形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7CA3F5-C52E-4EE8-B817-051A79F22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7EE395-543C-4907-8A0C-00649747E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4121BC-3F39-44E4-B639-80B6421CB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BC2A48-0F45-4E2B-A596-39E35C145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正确结论：(2,3)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解析链：中点位置向量是两个端点位置向量的平均。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FFF99F-B017-413F-A88D-5B72A6042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118063-BD56-49C4-BAB9-71AD94A2D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4B6D10-EA80-41AF-B4EB-FFC096592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E66582-8A63-4512-B10B-CCC89FA25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207302584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E013FA-EA50-482E-A3DC-0AD6145F9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A3BA12-304A-4CA9-8E9B-95F796760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c9d87097e046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63AFCA-40E4-4C71-AB7B-7632FAA40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2BC9E8-7E70-447A-9C6F-9612CE0BF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51635B-FA0A-415A-BA66-18CF4606F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43A6A7-6991-4DF1-90C0-B2852771C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向量 (6,8) 的模是：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6143FA-B10E-494A-AA9C-28372D2AD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3D31E2-C464-4979-8E78-2B458DDE2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E96FAC-0A6E-41D2-864A-DFCA2E948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4D57A2-6DC4-46F2-ABCF-8DC52088B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5D552C-C6F3-4EE4-B9DD-C08BA23AD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5E737E-6315-48D6-A215-3475BDA8B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318C07-394F-4D91-9D50-FB0C6CA7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994043-F1F7-4C31-B042-62DEBEC64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447C4D-0256-4ED2-8EDD-9CE2CF50A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68284637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6CF78C-8D92-4FCF-84D0-A7A1E16AE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B5E4A5-6500-4BA6-A47A-7A194EA8C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0db4c15b894cf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0F9169-7CE0-4D3A-BB88-6322B2C9B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数量积与平面几何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4D2573-947E-4A8D-826B-E47BEB290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AB41EF-9E8F-457A-A757-4E487DC9D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能独立执行“选基底—坐标化—用点积或共线条件”，并说明每一步理由。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55AA72-D056-4F21-BE0D-4A1A4C9BE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CC1E74-1D58-4D79-9D3D-2935DB074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E5BC14-9CFE-4E58-AF69-8E52C319D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a=(6,8)，b=(10,0)。a 在 b 方向上的标量投影系数 (a·b)/|b|² 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2A33F5-1592-4A0D-843E-1F791EFA8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高频错因：忽略零向量情形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DDDDC8-4E10-425C-A653-9123919C4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0EE3D1-4157-4D30-9BDC-034A04B50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711750-6B6A-4CEC-8484-3D01E30B5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向量等式同时表达方向和大小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43B449-4726-4588-A04D-5D991CAB7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13B0AF-D496-4743-891B-509964732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4552CD-4958-4383-A240-002D93FD4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4CC98E-BF69-4248-BCF7-E781CB0FC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19730717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6AFAA1-3B4E-4668-9CA1-BFDBA89AF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24589F-29EB-4A6C-AD38-3B8291153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0f2f1d6924446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AF84D1-8AA1-4C79-A69A-4D6DE500F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A01F27-AD2E-4A34-BBFE-D6FEC9EC2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DEE538-C521-49B6-B85A-C1D7B4A87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CAA586-D0F5-43DD-9E48-E9983A487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71DD8E-4693-4CC4-B2A9-96FCFAC03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选基底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36B9FF-B1CA-4E28-A1D4-268D99B2F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0157B1-0B3F-40F2-BD55-C189FA175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坐标化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EAC676-DD78-4895-B69A-13F719BC2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3F1786-E1A0-4B03-97D2-8F0C7E2A8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用点积或共线条件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361826-D1BA-4814-A91E-598C5D82A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F8FF3E-8D19-4467-9553-BE4A3EDA7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5A77D0-15CD-49FE-8F5A-84375661E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a=(6,8)，b=(10,0)。a 在 b 方向上的标量投影系数 (a·b)/|b|² 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CB0B2A-010D-4D84-ACB9-9A0DFC575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74D750-34C0-45F5-980D-13BC67E3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73806F-1F26-4E05-A620-2E41D4269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正确结论：3/5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解析：(a·b)/|b|²=(60)/100=3/5。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F857DB-F0C1-4864-BAFB-1F850671B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DD6428-95F1-4590-9752-64458D539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198739-C701-4321-921D-F9BF7F36D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18E9DD-9D66-4B3F-9806-702ECC4B1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5858401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9B99B2-34E9-4F65-AD16-687CBB59E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55C9E3-8ADA-4A83-A0E7-7F599F2E9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ffd194b74046a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7B69CA-AC25-46B6-B960-6202C4ECB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55212D-E570-422C-87AD-1312C8103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A09AA7-BE78-4E22-BC10-3511D6853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2196F1-5BE6-487C-A50B-C2D29CA6D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68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分钟口述一题“处理垂直、夹角、投影和证明”任务的作答路径，答案必须包含：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4BA51E-9C18-46E6-8E55-212F3B56F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77B2FF-9BC9-42FE-B07E-D1AB3720C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3B1DBC-13E3-4C2B-AE03-F82CA7272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93AC02-B317-4B38-A90B-7319535A7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54412A-D2DB-464E-8476-187FB9A33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68F94F-3671-44A3-9E3D-9429633FA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20CEF3-ED4E-4A8A-B29F-CA425DADD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F81856-05A1-4ADD-A3DE-4FA055070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F3D760-0250-4EF9-898C-2CFAEB0EC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忽略零向量情形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74EDB0-E10C-4B79-A59D-C681F2DC5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D5D1F1-68EE-4B13-A3A6-ABEA9E306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AFB11B-B7C7-4349-8C42-2CA671A28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DB8673-C432-499E-A5C3-D79F9AB06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B5F10A-15E6-44F0-8A1E-8B42968A8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A1C78C-CE52-46E1-AB1A-83C8AD965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58547938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953B16-B551-4DAC-A4F2-0DE62EF2C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765B20-4F83-4085-94E5-8D2321E34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59fbbce1a3430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F427FD-0442-440A-A69C-C25A8AF60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A6BCAD-8B19-4F25-95C9-C40270A80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3A7E8F-B9BD-4310-BA09-D55F7F0A0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6AAE10-7EC1-43DA-9CE7-BF7292DEE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二维向量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6DF7AA-AF33-42E7-9A68-19D020157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F2F37A-969B-4041-9FF7-221CB4F41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26ED16-12D6-4A86-9B73-B27368493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向量等式同时表达方向和大小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3D8362-DADF-4738-8569-6DDC41125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92DDDA-56CA-47F6-ACBA-A9D59BEF5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E45A39-C206-4762-B691-6DA6A8A7D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选基底—坐标化—用点积或共线条件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E5C455-864E-4332-A8D7-E19E0A719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E4A509-E0E3-4BFB-BD7E-28ABA375A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43A636-04A6-447C-A60C-86FA21643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忽略零向量情形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A0EB30-FBBD-4679-BC1B-6CA934DA6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1D4AB2-D1A9-4AC2-ADEA-054FC4D3F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6FA579-BAAD-4353-9284-B6486163E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80A76A-7376-49A9-88F4-E534810A1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78263143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C1CC4B-5E2E-4F5E-BD80-12519AAE0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19ECB0-E8E4-40D5-A824-A6045BA72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5f4e8ee35041f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00FC4F-0247-4C50-9B37-482DD53B5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121FDA-B60D-4673-B0A5-72E2E6AB2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459A25-D758-4B09-95DF-1836AE98C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FC2360-F974-4A63-9176-68302E8B5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a=(6,8)，b=(10,0)。a 在 b 方向上的标量投影系数 (a·b)/|b|²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0E3C2F-4302-4D0F-AA63-F6092030F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05A5E9-6C00-41BD-9738-B49081663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33A20F-E54B-4497-B49A-989A4EF2F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向量等式同时表达方向和大小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D73179-7785-4AE3-81CD-E76CAC7F6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FCAAB0-9A04-49E2-A351-BAB281C1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A7339F-291C-44CF-9976-5E666D279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选基底—坐标化—用点积或共线条件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FBB238-98A4-4938-A7B1-E1855F725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AE8B3D-4D22-4758-B552-D29F3EAF7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0DA211-AA67-4149-813F-4AC9A4359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检查：忽略零向量情形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CCEE83-7C4A-4831-B7DB-475826F47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DA6DDD-141F-4947-A6DB-E27B616D7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910697-B6A6-45BB-8B02-4F89AF80F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E6DD6B-B719-40C2-81FE-E31CDA7EF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45032529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ECE5EF-7D40-4384-A341-048D617A4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7B9B24-E1B3-479F-B683-078317347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e9f7fb00f744e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7EC878-E14F-401A-A404-B297B7F30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0FD7D2-A4BD-4F2B-9B0B-25F89A181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A6EB34-1CED-4826-B228-069D18F3D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B4F0BD-346B-412D-AB69-68620BFF9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向量 (9,12) 的模是：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F1F25A-5478-44A5-91D7-9F3901382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1196B7-E443-4CC0-AA6E-63427B826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147E59-08E6-4E13-BA91-21D11209A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5DBE9A-C5DC-4DD4-AB16-D4A3EEFE8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5A240B-E213-49C4-A4DE-853C2BF49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23BF84-7EA9-4891-91F1-1C93C7966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C647E1-BB50-43B1-B80E-737DAF2F9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32FA71-3DC0-4BBD-910B-B6E35DD17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A035CC-424D-423A-B4B4-30B17F090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34526A-4CC4-4A01-B4D8-A0E61418B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F7076A-60C6-4803-8E77-959F2DDF0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C3AEDE-DCE2-41D7-B1D6-B18F2154D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020B6C-B92E-4FDA-AAD8-9D63F1DC5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ECF14C-8D3C-4DED-8D3B-5631F1F5C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CE77CA-64C3-4956-92E5-A02B915F7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64282115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F20A70-EE7C-42C0-9C77-DC5BB50BA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6EAE14-AC64-4BBE-93E0-66DDD7E73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4d90e07984417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F5C285-0DA0-4130-B67B-FB1914CCE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F17295-2301-455E-AEE1-4BF9EBD89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57BF1F-1871-41DB-94F7-7FDE2155B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F36C76-1D7B-4C0D-9D8A-E80B75872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614342-C9E7-472E-B9EF-72494DC5E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a=(6,8)，b=(10,0)。a 在 b 方向上的标量投影系数 (a·b)/|b|² 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8BD3AB-56B8-4008-BB9C-644DE0AD7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A5E6EE-C598-4872-923F-0EB92F61F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78AC74-87FE-4A8F-A87A-6B6CAE798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D64EB2-EE75-41D2-B048-E4D8B7C0D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向量 (9,12) 的模是：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7D842B-FCC2-4833-8855-8CEADB908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6FFCC5-1D89-4FB5-A3A7-633E5468B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F8BBC3-BC4F-491A-A0BD-C1ACBEAFC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24129A-0195-41F6-9D02-3C10FDC04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若 λ(3,4)=(9,12)，则 λ=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4438A2-D851-4AD1-AAD0-B51CFF789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72D99A-E77E-496A-9E1F-3D6B02910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580F55-AF2B-43F3-88E2-D502FD6AC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F1AD78-EC64-4F98-84DE-7BDAA9050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23830090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1F799F-EF6E-4981-9DBF-42210A5A4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F31480-A722-4F2B-8131-0BE85FA4F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18c852a1a645b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BE3EB2-2758-4CD8-A3E3-22BF3BC4D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BB0FDE-04D3-4F10-A20E-4A189DC62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A6541E-640E-4D82-824A-C78EA4A67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6A2801-B259-4B74-903A-6600759BD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忽略零向量情形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5B71C1-FC2E-496B-A9A1-0DE2EB44A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7F243E-B544-4DCF-98F7-6DC246214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F2A663-EF4A-41F2-B61A-8CA2B8EB3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CD1261-D87E-4503-9144-12406B8B4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解析链：用勾股关系计算向量长度。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CFB017-5EA2-4DF2-A9C0-424B2184A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BB63A5-3D7C-4FA0-BC9B-C62FB870C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0F02AE-968B-483F-AA54-8D1F9ABB6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5A8482-E0BB-4DE1-98C5-7825C6A0D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35507315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FDC818-61E7-4E20-8F17-086D94B3C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7A9C51-1538-41C1-9CCF-BA88E960C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8a3721f15f426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A90A05-C6CE-4956-89A4-305889272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ACDC63-9171-40C6-98E6-A111B8E40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CB2228-9912-484C-9BB4-5677417FA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630579-74EA-4728-B66C-74F6D69AC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λ(3,4)=(9,12)，则 λ=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65894D-423F-4EE0-AB29-4BE2BCA72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8345D2-615A-4758-B352-EA321290E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0694D3-C4B5-49AF-BE20-E7474A423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A65022-D834-4DEE-AF71-E9F84B1D3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87FFA6-FB8A-48C1-8D32-8BFFCB98F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03AC9C-21B7-41EA-8437-51FA69FDC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C73708-E307-45F2-97D9-DF4B6FE2B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C379FA-3B5F-4FC5-8D4B-B322FC2DB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91FEFF-99E0-4B77-9420-00CC7CA69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07076385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7216DC-E800-4CDF-BDD0-DC90F5458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0F36CD-BCDC-4473-9403-A20C42E25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bad246b8794f1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8FEBFC-93ED-453D-AD79-B84582517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直线、轨迹与综合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C6C93F-DEFA-4465-BD99-A4AF5EE7E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DF7523-4A0F-4A45-B9D1-15007D2D2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0137CD-670E-4C67-A737-DE2511659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4FA860-945A-4C30-8025-A395219EF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38D34A-23C9-476D-8C20-476E8EFFF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【原创情境迁移｜启德体育园2026运营】以下参数为“二维向量”训练所设，不是官方资料中的实际数据：向量 (4,5) 与 (p,4) 垂直，则 p=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101EE0-9F43-4D45-B755-C557F48D3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高频错因：忽略零向量情形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FE1D85-0FC6-479B-85AE-7DA7B55E3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491FCB-C727-48CD-8B63-B49733460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F041E7-A08E-4493-9CE5-B7675596D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向量等式同时表达方向和大小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BDEC4A-4E64-4B7F-8E0D-A979CC0C3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E5AD33-FFCE-4ECB-B8DC-D5EAF0F51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DB4599-2879-4079-B156-E3E696C35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9FD936-DEE1-417C-BF52-14CCF7B86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72351603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91DCB4-CEB0-440F-8687-A2FB9CAB2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CF2E02-B467-4067-B5D4-2DFF3B01A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d36ab14bf04c2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FD0FF0-6D1D-4D52-963C-B1C43CD1B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9E3CCC-9FF0-401A-AADA-80EC17095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CA06BD-CB0D-4238-BCA3-333C6F4FC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C9B52E-9359-4466-A547-C28997291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3600CC-B174-4528-B973-8427DE9AC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选基底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BF4841-9035-4DF5-894A-F0C04372F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8FB837-4227-4609-B5DA-F95643511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坐标化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4B573D-58F5-4805-8C59-40B27A688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9543F0-3475-4D77-AC95-6CCFC8F1E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用点积或共线条件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19E351-FFF2-4EA4-B077-171955C10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69F229-87EA-49DB-9B88-DF14FDABA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25B27A-5CD4-453C-81EA-9A2406EAC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【原创情境迁移｜启德体育园2026运营】以下参数为“二维向量”训练所设，不是官方资料中的实际数据：向量 (4,5) 与 (p,4) 垂直，则 p=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0E4D33-0F7C-4C23-A084-17BA08994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BBADBC-5BDB-4BD7-AF4D-AAF2B54E7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8C3039-1B6A-41A1-BC4E-E75642CC5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正确结论：-5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解析：4p+5×4=0，所以 p=−(5)。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791814-C1D3-4CE8-A730-1121E20D9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34288D-89B9-4EE6-9CFE-F8359E6DD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F430E9-7DAD-449A-8DE3-3E897FBB2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A6917F-AED2-4EDB-ADD6-E55D9F273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75080754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DE73BD-51D2-44A8-8E63-848773613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DC6D72-BE26-49D5-A5E4-90EF9291B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ac21ed96dd4fd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F3123C-6A08-4B6D-B24B-CFD72C207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B1CF5D-91A8-4159-9557-6ED08D5A4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51F7E7-5072-4460-8F6F-5DC60192E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459B69-3F6D-44DD-989A-3EBFA5A73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460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分钟口述一题“用参数向量建立交点和距离条件”任务的作答路径，答案必须包含：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9C6CC9-C91A-49A3-8CB6-C41DCDDE1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9F3EF8-77A5-4DA1-9805-FF8419708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6E2E57-9A93-4AD6-8AE5-4AE96E0CC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683A45-BDE0-44BE-86BA-79F57ECED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28F46D-75BD-4763-BF38-A7583E67A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2A8C48-450E-40B4-9D40-C809B1BBB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021BCF-0F64-4303-B275-0B3BB375A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01181A-1C8B-43D7-BE44-7D60BFEB3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5FA73A-A308-4C27-9098-9F49AFA9E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忽略零向量情形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CFFB16-8DB7-4710-8041-103A7E596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ADA6F4-2865-4CA9-BDC5-0B090FF28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96F4F1-007F-4F9F-9E1E-1551CBF8E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94F7AF-539C-4B49-9D96-2206C3B31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F948A7-38A2-4182-95E6-9FDB9F745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144104-BB67-4EB8-A24C-E231FA635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7200475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F0F701-FEEC-474A-8B31-62896AC1F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481A8E-732C-46AE-BA01-483B5C886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acb6002c734b7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BBF2B8-D7C6-4915-8E2C-F5BD70761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302DD7-9C78-4298-922F-40633083E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9279F0-4B0C-4F65-BE25-C97A72313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03CAEC-D810-4459-B419-481619E47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二维向量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34FFDA-BB5D-4D75-86B5-4CC14704F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074528-3312-4866-B97D-CA08D9C9C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D94C9C-02C0-4605-B818-AF9CFEECD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向量等式同时表达方向和大小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70E3E1-3C7A-481C-B871-FC86589CB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368E53-C9CA-4E2E-8179-3F5AAA82A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4426BF-DA36-4CE9-A47C-533184A56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选基底—坐标化—用点积或共线条件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831E00-EEA6-43EB-AF1B-34DB1535F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89C03C-A2F4-4567-8F08-391877BA1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6A7276-0A12-454E-A7AC-3A038C27C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忽略零向量情形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6236D1-02E8-4B21-AE3E-FE1484BEB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33E2AE-873C-4C34-8055-D42F9BD13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127142-9FA6-4BBE-8598-3D3A30048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DB3BAA-1E0D-40DB-86FF-CB5C92A2C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32648352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3FB91A-AC01-474C-8986-F4E83C693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EA57B8-79EE-4412-8F28-25F29DF0C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4a14b3156246b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B09B4B-0B9D-40F9-B6A0-ED216D3CD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2FF9EE-BAE7-4122-A4E6-284BD348F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B2DA19-AE21-4547-9098-4EEC672FD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2C9ED0-56B6-4309-8E2E-4EFE7D413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【原创情境迁移｜启德体育园2026运营】以下参数为“二维向量”训练所设，不是官方资料中的实际数据：向量 (4,5) 与 (p,4) 垂直，则 p=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FE12C3-6575-41C3-845E-084E58DC9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C2FB05-93FF-406A-8D51-357A707DE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B4088E-0624-4149-8DF5-68316FE7E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向量等式同时表达方向和大小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A77BAE-5EEA-428D-A960-344D347AD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ED53B2-AB7B-452E-9852-4DD965849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6CC60F-3441-4327-9723-F09F9B4CC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选基底—坐标化—用点积或共线条件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FD706F-4F2F-4CD7-B6DB-3ACE15DB4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BEC6CC-B99F-43E2-A1F9-C89B56B0A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7CF075-2605-4DD7-A196-293BA343D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检查：忽略零向量情形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9DEAFB-9E7F-4960-BBAD-DB6357FB2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D5507B-62AE-4688-9167-685743796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74D887-8BE5-436D-83A4-3BC0A6393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4DD6D1-2143-41A6-8CD3-06C58C1A5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8990277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00FCA78-E68F-4407-B231-037CC230C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4C20AD-64EC-4DA2-B64A-78A2C086E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8cab73f68049e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BEF0F6-1EAB-4355-B8E5-121632B2B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20B8B0-A7B7-4040-938B-34671B4FB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49387B-E511-412B-BC93-68FE1D3CB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BE4F29-3AF0-4C5B-84A5-86BCB2E02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【原创情境迁移｜低空经济32项沙盒】以下参数为“二维向量”训练所设，不是官方资料中的实际数据：若 λ(4,5)=(12,15)，则 λ=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3646C0-2DF8-4D5B-9100-A96684118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2833C0-2BEF-42CA-8A1A-8F7151184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0015DC-45EC-484D-9534-9A6719C14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5D8CEC-FCC8-4DA4-818B-089D70BAD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8086BE-0440-4FF5-875D-C0245F028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8D6CF7-0704-41F8-B266-D668AF413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2EB83B-96E6-4469-920D-77D8A5BD8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B99CB8-9742-4C87-B5AD-E17540ED5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740502-08A4-4DD3-97AD-CB895D5CF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3EAF8A-68FA-4C51-B9BF-D17E09880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C7DAF0-DC1A-44B5-A008-F2BCF4134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726DC6-8F95-4FDD-B602-ACFCD4824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B6BE3F-E34F-4103-9448-58185EF4E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9E1E03-1C06-4C0D-9AEF-A1BA736C0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32C449-02B3-4BDE-9427-9BB1D618E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202235962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0B4C0F-78A1-4A34-BBCD-2CF7CB080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F2BE85-2546-4EF3-B491-7B7E03EC4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a8ec85dc5d412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A46F41-65DF-476C-AC08-F55E2FEA5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2C6BCE-1F50-44C4-BB71-97E11D3B1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CD455C-F082-4736-A379-2F74FFC11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BD0EB4-F3E2-4EE3-8B5C-5A6E31773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1DADFF-955C-42A2-A5CD-35AE2F93A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【原创情境迁移｜启德体育园2026运营】以下参数为“二维向量”训练所设，不是官方资料中的实际数据：向量 (4,5) 与 (p,4) 垂直，则 p=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4820E8-B496-4F94-8F38-9670E52C2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D901D3-D1E6-4045-AF15-9941DB577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986073-F058-4F9A-83BC-FC98AAD06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30436C-9F43-4791-851C-B0669982A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【原创情境迁移｜低空经济32项沙盒】以下参数为“二维向量”训练所设，不是官方资料中的实际数据：若 λ(4,5)=(12,15)，则 λ=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30C8ED-68A6-4E18-ACB3-50EC473F7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9A2813-20A9-4DF8-8F2D-A321CC250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0A93C7-FEA0-4265-A118-8E80325F0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CF948B-EA64-4A43-BFA8-89FCBFAB2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2030与稳定币】以下参数为“二维向量”训练所设，不是官方资料中的实际数据：A=(5,10)，B=(15,20)，M 是 AB 中点。OM=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5754AA-5EB7-4E38-A170-B4C86451C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F117D9-86B8-487E-A211-4EF6386E0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DC1AF9-01A8-4F23-937E-F452AAA75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850B3C-FE60-4674-819D-76D717E1B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18944623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3EC869-FF11-4C4A-AAEB-60D5398FC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EFEF7A-DD20-4ABC-8EFD-62EC8A3F0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ed0ece55834dd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6AAE42-5222-41ED-9975-F01B81C07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C8EE5A-6A35-4634-8B2A-473764505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D77BDB-2260-4569-80F9-607EB8BEC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F46CFB-AE44-4CE6-A6EC-1E6E35E63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忽略零向量情形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F6583E-4630-4CD6-9F0C-0D3992EEB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15A56E-2472-4423-9907-D42636EA7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52F07A-00C9-4AFD-99C9-58128C418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C5B2AE-A421-45F8-8985-0EB89E85D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解析链：逐分量比较：λ·4=3×4，且 λ(5)=3×(5)，所以 λ=3。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DEA443-E575-40D4-8B0A-F5A274E93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752CFF-D9E9-46CB-8F09-1319F2F7F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2C7A80-1465-4B23-8537-94378C240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D2B056-513D-4984-820F-B7D28C2DB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50018964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64986D-5897-4172-8167-0A6E8B46B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7EA0C9-EA84-49BD-8937-1BC521102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6c24d3c0844ab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2B94D5-3778-4F95-B7FB-F0FE96739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F99733-57EB-4A82-8344-C5865EBED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43099C-C1AA-47E0-8B36-E8A99F8F1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EFFDCA-DECA-4AEA-95E3-6E1720736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2030与稳定币】以下参数为“二维向量”训练所设，不是官方资料中的实际数据：A=(5,10)，B=(15,20)，M 是 AB 中点。OM=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4CB531-7586-463B-93A3-3042CDEFD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9F07E7-3BD0-4E62-9920-5514CDECE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03444F-4D7C-4ADA-B5E8-AE7CBD04A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9C5131-3EBF-4A2C-988D-A85F7C401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928B13-DFB9-43A6-B033-31A27EF97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BEBD0E-AF4B-4E96-B6DC-5390B241C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D7B126-0906-433E-9B45-CDB166C9C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D2CD8A-E69D-48CC-9D2C-86F34190A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二维向量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97A8B5-EC11-4CE1-A103-C03222793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01356206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2026-08-19T08:38:05.4270000Z</dcterms:created>
  <dcterms:modified xsi:type="dcterms:W3CDTF">2026-08-19T08:38:05.4270000Z</dcterms:modified>
</coreProperties>
</file>