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a6f797f3ac248d3" /><Relationship Type="http://schemas.openxmlformats.org/officeDocument/2006/relationships/extended-properties" Target="/docProps/app.xml" Id="R29b0ce211cb44751" /><Relationship Type="http://schemas.openxmlformats.org/officeDocument/2006/relationships/officeDocument" Target="/ppt/presentation.xml" Id="R3f12935f776d45d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0d220a0684c43ab"/>
  </p:sldMasterIdLst>
  <p:notesMasterIdLst>
    <p:notesMasterId xmlns:r="http://schemas.openxmlformats.org/officeDocument/2006/relationships" r:id="R9d49b0d05100439e"/>
  </p:notesMasterIdLst>
  <p:sldIdLst>
    <p:sldId xmlns:r="http://schemas.openxmlformats.org/officeDocument/2006/relationships" id="256" r:id="R422d3c0f5d594ba2"/>
    <p:sldId xmlns:r="http://schemas.openxmlformats.org/officeDocument/2006/relationships" id="257" r:id="Rf892329ed945422d"/>
    <p:sldId xmlns:r="http://schemas.openxmlformats.org/officeDocument/2006/relationships" id="258" r:id="Rceac0c873be6412e"/>
    <p:sldId xmlns:r="http://schemas.openxmlformats.org/officeDocument/2006/relationships" id="259" r:id="Rb8e12e1adff14e4e"/>
    <p:sldId xmlns:r="http://schemas.openxmlformats.org/officeDocument/2006/relationships" id="260" r:id="Rf9d3f416e6914231"/>
    <p:sldId xmlns:r="http://schemas.openxmlformats.org/officeDocument/2006/relationships" id="261" r:id="Rf874e6daab5a4746"/>
    <p:sldId xmlns:r="http://schemas.openxmlformats.org/officeDocument/2006/relationships" id="262" r:id="R0500128279404fb4"/>
    <p:sldId xmlns:r="http://schemas.openxmlformats.org/officeDocument/2006/relationships" id="263" r:id="R1ec5069357cc4df0"/>
    <p:sldId xmlns:r="http://schemas.openxmlformats.org/officeDocument/2006/relationships" id="264" r:id="Rea82cfb8418e4d95"/>
    <p:sldId xmlns:r="http://schemas.openxmlformats.org/officeDocument/2006/relationships" id="265" r:id="R748ad0ef47a94dae"/>
    <p:sldId xmlns:r="http://schemas.openxmlformats.org/officeDocument/2006/relationships" id="266" r:id="R3dc3b6e132d74760"/>
    <p:sldId xmlns:r="http://schemas.openxmlformats.org/officeDocument/2006/relationships" id="267" r:id="R8c540c4cac8440b3"/>
    <p:sldId xmlns:r="http://schemas.openxmlformats.org/officeDocument/2006/relationships" id="268" r:id="R75663e18ca934536"/>
    <p:sldId xmlns:r="http://schemas.openxmlformats.org/officeDocument/2006/relationships" id="269" r:id="R46a2edb5351842e9"/>
    <p:sldId xmlns:r="http://schemas.openxmlformats.org/officeDocument/2006/relationships" id="270" r:id="R0953e49bb08d451b"/>
    <p:sldId xmlns:r="http://schemas.openxmlformats.org/officeDocument/2006/relationships" id="271" r:id="R6b74cd87165c4f9e"/>
    <p:sldId xmlns:r="http://schemas.openxmlformats.org/officeDocument/2006/relationships" id="272" r:id="R4263baa6939e453e"/>
    <p:sldId xmlns:r="http://schemas.openxmlformats.org/officeDocument/2006/relationships" id="273" r:id="R9ae5b3de14104bf2"/>
    <p:sldId xmlns:r="http://schemas.openxmlformats.org/officeDocument/2006/relationships" id="274" r:id="R1386d988bab146f2"/>
    <p:sldId xmlns:r="http://schemas.openxmlformats.org/officeDocument/2006/relationships" id="275" r:id="R85385f49918848a5"/>
    <p:sldId xmlns:r="http://schemas.openxmlformats.org/officeDocument/2006/relationships" id="276" r:id="R556bdf4e56cd4ba5"/>
    <p:sldId xmlns:r="http://schemas.openxmlformats.org/officeDocument/2006/relationships" id="277" r:id="R8d449aa1effa437d"/>
    <p:sldId xmlns:r="http://schemas.openxmlformats.org/officeDocument/2006/relationships" id="278" r:id="R935543d3b9224de5"/>
    <p:sldId xmlns:r="http://schemas.openxmlformats.org/officeDocument/2006/relationships" id="279" r:id="R79dc642983b94ac5"/>
    <p:sldId xmlns:r="http://schemas.openxmlformats.org/officeDocument/2006/relationships" id="280" r:id="R37308ce089e04a88"/>
    <p:sldId xmlns:r="http://schemas.openxmlformats.org/officeDocument/2006/relationships" id="281" r:id="Ra488f3c49ee74209"/>
    <p:sldId xmlns:r="http://schemas.openxmlformats.org/officeDocument/2006/relationships" id="282" r:id="R84fc7d2631a24e30"/>
    <p:sldId xmlns:r="http://schemas.openxmlformats.org/officeDocument/2006/relationships" id="283" r:id="R6cc92410d9bb4ce3"/>
    <p:sldId xmlns:r="http://schemas.openxmlformats.org/officeDocument/2006/relationships" id="284" r:id="R7597b72de2d64c25"/>
    <p:sldId xmlns:r="http://schemas.openxmlformats.org/officeDocument/2006/relationships" id="285" r:id="Raaad6359c0d64c7a"/>
    <p:sldId xmlns:r="http://schemas.openxmlformats.org/officeDocument/2006/relationships" id="286" r:id="R77fabd4b2b774c23"/>
    <p:sldId xmlns:r="http://schemas.openxmlformats.org/officeDocument/2006/relationships" id="287" r:id="R5332033aaac04b5a"/>
    <p:sldId xmlns:r="http://schemas.openxmlformats.org/officeDocument/2006/relationships" id="288" r:id="R5032d9fc07b6419e"/>
    <p:sldId xmlns:r="http://schemas.openxmlformats.org/officeDocument/2006/relationships" id="289" r:id="R188f1e69f32e45f7"/>
    <p:sldId xmlns:r="http://schemas.openxmlformats.org/officeDocument/2006/relationships" id="290" r:id="R208b2e51bf9e41a3"/>
    <p:sldId xmlns:r="http://schemas.openxmlformats.org/officeDocument/2006/relationships" id="291" r:id="R09113868ded74fbd"/>
    <p:sldId xmlns:r="http://schemas.openxmlformats.org/officeDocument/2006/relationships" id="292" r:id="R43fa5cc0d095426c"/>
    <p:sldId xmlns:r="http://schemas.openxmlformats.org/officeDocument/2006/relationships" id="293" r:id="R3ea5d7ae96f14d9e"/>
    <p:sldId xmlns:r="http://schemas.openxmlformats.org/officeDocument/2006/relationships" id="294" r:id="Racfb26f66b274aa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91e6b72aa814bd1" /><Relationship Type="http://schemas.openxmlformats.org/officeDocument/2006/relationships/slideMaster" Target="/ppt/slideMasters/slideMaster1.xml" Id="Rd0d220a0684c43ab" /><Relationship Type="http://schemas.openxmlformats.org/officeDocument/2006/relationships/notesMaster" Target="/ppt/notesMasters/notesMaster1.xml" Id="R9d49b0d05100439e" /><Relationship Type="http://schemas.openxmlformats.org/officeDocument/2006/relationships/presProps" Target="/ppt/presProps.xml" Id="R1a6e08ff82114985" /><Relationship Type="http://schemas.openxmlformats.org/officeDocument/2006/relationships/tableStyles" Target="/ppt/tableStyles.xml" Id="R2c58bfc33c05462b" /><Relationship Type="http://schemas.openxmlformats.org/officeDocument/2006/relationships/slide" Target="/ppt/slides/slide1.xml" Id="R422d3c0f5d594ba2" /><Relationship Type="http://schemas.openxmlformats.org/officeDocument/2006/relationships/slide" Target="/ppt/slides/slide2.xml" Id="Rf892329ed945422d" /><Relationship Type="http://schemas.openxmlformats.org/officeDocument/2006/relationships/slide" Target="/ppt/slides/slide3.xml" Id="Rceac0c873be6412e" /><Relationship Type="http://schemas.openxmlformats.org/officeDocument/2006/relationships/slide" Target="/ppt/slides/slide4.xml" Id="Rb8e12e1adff14e4e" /><Relationship Type="http://schemas.openxmlformats.org/officeDocument/2006/relationships/slide" Target="/ppt/slides/slide5.xml" Id="Rf9d3f416e6914231" /><Relationship Type="http://schemas.openxmlformats.org/officeDocument/2006/relationships/slide" Target="/ppt/slides/slide6.xml" Id="Rf874e6daab5a4746" /><Relationship Type="http://schemas.openxmlformats.org/officeDocument/2006/relationships/slide" Target="/ppt/slides/slide7.xml" Id="R0500128279404fb4" /><Relationship Type="http://schemas.openxmlformats.org/officeDocument/2006/relationships/slide" Target="/ppt/slides/slide8.xml" Id="R1ec5069357cc4df0" /><Relationship Type="http://schemas.openxmlformats.org/officeDocument/2006/relationships/slide" Target="/ppt/slides/slide9.xml" Id="Rea82cfb8418e4d95" /><Relationship Type="http://schemas.openxmlformats.org/officeDocument/2006/relationships/slide" Target="/ppt/slides/slide10.xml" Id="R748ad0ef47a94dae" /><Relationship Type="http://schemas.openxmlformats.org/officeDocument/2006/relationships/slide" Target="/ppt/slides/slide11.xml" Id="R3dc3b6e132d74760" /><Relationship Type="http://schemas.openxmlformats.org/officeDocument/2006/relationships/slide" Target="/ppt/slides/slide12.xml" Id="R8c540c4cac8440b3" /><Relationship Type="http://schemas.openxmlformats.org/officeDocument/2006/relationships/slide" Target="/ppt/slides/slide13.xml" Id="R75663e18ca934536" /><Relationship Type="http://schemas.openxmlformats.org/officeDocument/2006/relationships/slide" Target="/ppt/slides/slide14.xml" Id="R46a2edb5351842e9" /><Relationship Type="http://schemas.openxmlformats.org/officeDocument/2006/relationships/slide" Target="/ppt/slides/slide15.xml" Id="R0953e49bb08d451b" /><Relationship Type="http://schemas.openxmlformats.org/officeDocument/2006/relationships/slide" Target="/ppt/slides/slide16.xml" Id="R6b74cd87165c4f9e" /><Relationship Type="http://schemas.openxmlformats.org/officeDocument/2006/relationships/slide" Target="/ppt/slides/slide17.xml" Id="R4263baa6939e453e" /><Relationship Type="http://schemas.openxmlformats.org/officeDocument/2006/relationships/slide" Target="/ppt/slides/slide18.xml" Id="R9ae5b3de14104bf2" /><Relationship Type="http://schemas.openxmlformats.org/officeDocument/2006/relationships/slide" Target="/ppt/slides/slide19.xml" Id="R1386d988bab146f2" /><Relationship Type="http://schemas.openxmlformats.org/officeDocument/2006/relationships/slide" Target="/ppt/slides/slide20.xml" Id="R85385f49918848a5" /><Relationship Type="http://schemas.openxmlformats.org/officeDocument/2006/relationships/slide" Target="/ppt/slides/slide21.xml" Id="R556bdf4e56cd4ba5" /><Relationship Type="http://schemas.openxmlformats.org/officeDocument/2006/relationships/slide" Target="/ppt/slides/slide22.xml" Id="R8d449aa1effa437d" /><Relationship Type="http://schemas.openxmlformats.org/officeDocument/2006/relationships/slide" Target="/ppt/slides/slide23.xml" Id="R935543d3b9224de5" /><Relationship Type="http://schemas.openxmlformats.org/officeDocument/2006/relationships/slide" Target="/ppt/slides/slide24.xml" Id="R79dc642983b94ac5" /><Relationship Type="http://schemas.openxmlformats.org/officeDocument/2006/relationships/slide" Target="/ppt/slides/slide25.xml" Id="R37308ce089e04a88" /><Relationship Type="http://schemas.openxmlformats.org/officeDocument/2006/relationships/slide" Target="/ppt/slides/slide26.xml" Id="Ra488f3c49ee74209" /><Relationship Type="http://schemas.openxmlformats.org/officeDocument/2006/relationships/slide" Target="/ppt/slides/slide27.xml" Id="R84fc7d2631a24e30" /><Relationship Type="http://schemas.openxmlformats.org/officeDocument/2006/relationships/slide" Target="/ppt/slides/slide28.xml" Id="R6cc92410d9bb4ce3" /><Relationship Type="http://schemas.openxmlformats.org/officeDocument/2006/relationships/slide" Target="/ppt/slides/slide29.xml" Id="R7597b72de2d64c25" /><Relationship Type="http://schemas.openxmlformats.org/officeDocument/2006/relationships/slide" Target="/ppt/slides/slide30.xml" Id="Raaad6359c0d64c7a" /><Relationship Type="http://schemas.openxmlformats.org/officeDocument/2006/relationships/slide" Target="/ppt/slides/slide31.xml" Id="R77fabd4b2b774c23" /><Relationship Type="http://schemas.openxmlformats.org/officeDocument/2006/relationships/slide" Target="/ppt/slides/slide32.xml" Id="R5332033aaac04b5a" /><Relationship Type="http://schemas.openxmlformats.org/officeDocument/2006/relationships/slide" Target="/ppt/slides/slide33.xml" Id="R5032d9fc07b6419e" /><Relationship Type="http://schemas.openxmlformats.org/officeDocument/2006/relationships/slide" Target="/ppt/slides/slide34.xml" Id="R188f1e69f32e45f7" /><Relationship Type="http://schemas.openxmlformats.org/officeDocument/2006/relationships/slide" Target="/ppt/slides/slide35.xml" Id="R208b2e51bf9e41a3" /><Relationship Type="http://schemas.openxmlformats.org/officeDocument/2006/relationships/slide" Target="/ppt/slides/slide36.xml" Id="R09113868ded74fbd" /><Relationship Type="http://schemas.openxmlformats.org/officeDocument/2006/relationships/slide" Target="/ppt/slides/slide37.xml" Id="R43fa5cc0d095426c" /><Relationship Type="http://schemas.openxmlformats.org/officeDocument/2006/relationships/slide" Target="/ppt/slides/slide38.xml" Id="R3ea5d7ae96f14d9e" /><Relationship Type="http://schemas.openxmlformats.org/officeDocument/2006/relationships/slide" Target="/ppt/slides/slide39.xml" Id="Racfb26f66b274aa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7b7e439583a4af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8a0e88e7199400d" /><Relationship Type="http://schemas.openxmlformats.org/officeDocument/2006/relationships/notesMaster" Target="/ppt/notesMasters/notesMaster1.xml" Id="Ra2ecb4aa3a71471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11e072e18504109" /><Relationship Type="http://schemas.openxmlformats.org/officeDocument/2006/relationships/notesMaster" Target="/ppt/notesMasters/notesMaster1.xml" Id="R64e144563b6643e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3dd44456784462f" /><Relationship Type="http://schemas.openxmlformats.org/officeDocument/2006/relationships/notesMaster" Target="/ppt/notesMasters/notesMaster1.xml" Id="Rbc13d28f166a4c1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e5a942f7ebc4065" /><Relationship Type="http://schemas.openxmlformats.org/officeDocument/2006/relationships/notesMaster" Target="/ppt/notesMasters/notesMaster1.xml" Id="R0d5455a1ad28405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5cfedb631e946a2" /><Relationship Type="http://schemas.openxmlformats.org/officeDocument/2006/relationships/notesMaster" Target="/ppt/notesMasters/notesMaster1.xml" Id="Rc72b8694a49b4d4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8e445e01d244ebb" /><Relationship Type="http://schemas.openxmlformats.org/officeDocument/2006/relationships/notesMaster" Target="/ppt/notesMasters/notesMaster1.xml" Id="Reaf6d536e07842d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05ac3dbb0664224" /><Relationship Type="http://schemas.openxmlformats.org/officeDocument/2006/relationships/notesMaster" Target="/ppt/notesMasters/notesMaster1.xml" Id="R59e0d2e75fe74fe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8dc5ea823134a7f" /><Relationship Type="http://schemas.openxmlformats.org/officeDocument/2006/relationships/notesMaster" Target="/ppt/notesMasters/notesMaster1.xml" Id="R399e0cefb397444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e712bcfed7d4f77" /><Relationship Type="http://schemas.openxmlformats.org/officeDocument/2006/relationships/notesMaster" Target="/ppt/notesMasters/notesMaster1.xml" Id="R834dc199fcd5476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c9512d1d0e04828" /><Relationship Type="http://schemas.openxmlformats.org/officeDocument/2006/relationships/notesMaster" Target="/ppt/notesMasters/notesMaster1.xml" Id="R4265df1fd5cf43a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672326b2f244087" /><Relationship Type="http://schemas.openxmlformats.org/officeDocument/2006/relationships/notesMaster" Target="/ppt/notesMasters/notesMaster1.xml" Id="R44bb2e76192045a8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6e9b1b8e17a6406e" /><Relationship Type="http://schemas.openxmlformats.org/officeDocument/2006/relationships/notesMaster" Target="/ppt/notesMasters/notesMaster1.xml" Id="R328fe181e187490d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e33edf994a4f4a2e" /><Relationship Type="http://schemas.openxmlformats.org/officeDocument/2006/relationships/notesMaster" Target="/ppt/notesMasters/notesMaster1.xml" Id="R262c84edd9164520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4563bde81f824e0b" /><Relationship Type="http://schemas.openxmlformats.org/officeDocument/2006/relationships/notesMaster" Target="/ppt/notesMasters/notesMaster1.xml" Id="Rd12c0b7d753845bc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d2ccbfad296743f9" /><Relationship Type="http://schemas.openxmlformats.org/officeDocument/2006/relationships/notesMaster" Target="/ppt/notesMasters/notesMaster1.xml" Id="R1daad23ffeb6492b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907f00f9b2124bf1" /><Relationship Type="http://schemas.openxmlformats.org/officeDocument/2006/relationships/notesMaster" Target="/ppt/notesMasters/notesMaster1.xml" Id="R76fda24970354a72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c7dbfe18d1824435" /><Relationship Type="http://schemas.openxmlformats.org/officeDocument/2006/relationships/notesMaster" Target="/ppt/notesMasters/notesMaster1.xml" Id="R0fdec738b9c34af3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fb5df77651bf40e0" /><Relationship Type="http://schemas.openxmlformats.org/officeDocument/2006/relationships/notesMaster" Target="/ppt/notesMasters/notesMaster1.xml" Id="Rd87868566a9d447f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e7710da0cf4c4a52" /><Relationship Type="http://schemas.openxmlformats.org/officeDocument/2006/relationships/notesMaster" Target="/ppt/notesMasters/notesMaster1.xml" Id="R246a34ed2f014adc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be5ee3a32af343d1" /><Relationship Type="http://schemas.openxmlformats.org/officeDocument/2006/relationships/notesMaster" Target="/ppt/notesMasters/notesMaster1.xml" Id="Rd3e7c7ffa1474c9d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afe2dae66c3b4a6f" /><Relationship Type="http://schemas.openxmlformats.org/officeDocument/2006/relationships/notesMaster" Target="/ppt/notesMasters/notesMaster1.xml" Id="Rec08a3dcc80c4933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088631fb1e4d4347" /><Relationship Type="http://schemas.openxmlformats.org/officeDocument/2006/relationships/notesMaster" Target="/ppt/notesMasters/notesMaster1.xml" Id="Re368fa0252bd447c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33197d4b246f4fc9" /><Relationship Type="http://schemas.openxmlformats.org/officeDocument/2006/relationships/notesMaster" Target="/ppt/notesMasters/notesMaster1.xml" Id="Rba69d65e8a2f4fe7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3ea2728ddec64585" /><Relationship Type="http://schemas.openxmlformats.org/officeDocument/2006/relationships/notesMaster" Target="/ppt/notesMasters/notesMaster1.xml" Id="R8dde867c0017463c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75c02d61a5c348b6" /><Relationship Type="http://schemas.openxmlformats.org/officeDocument/2006/relationships/notesMaster" Target="/ppt/notesMasters/notesMaster1.xml" Id="R218c17d24b27486f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af2e588f405249a1" /><Relationship Type="http://schemas.openxmlformats.org/officeDocument/2006/relationships/notesMaster" Target="/ppt/notesMasters/notesMaster1.xml" Id="R9261d61d747041e7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2f438c85c0824518" /><Relationship Type="http://schemas.openxmlformats.org/officeDocument/2006/relationships/notesMaster" Target="/ppt/notesMasters/notesMaster1.xml" Id="R82b8e469ab304cac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b155cd633ed94273" /><Relationship Type="http://schemas.openxmlformats.org/officeDocument/2006/relationships/notesMaster" Target="/ppt/notesMasters/notesMaster1.xml" Id="Rcd7687b6b156427e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60983589d76247bf" /><Relationship Type="http://schemas.openxmlformats.org/officeDocument/2006/relationships/notesMaster" Target="/ppt/notesMasters/notesMaster1.xml" Id="R52b892843a6a4655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82121953bc0f4159" /><Relationship Type="http://schemas.openxmlformats.org/officeDocument/2006/relationships/notesMaster" Target="/ppt/notesMasters/notesMaster1.xml" Id="R4690e2c0f41e4200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341387ccbb1747ea" /><Relationship Type="http://schemas.openxmlformats.org/officeDocument/2006/relationships/notesMaster" Target="/ppt/notesMasters/notesMaster1.xml" Id="R267088957fa141dc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145aa5fbd76b410f" /><Relationship Type="http://schemas.openxmlformats.org/officeDocument/2006/relationships/notesMaster" Target="/ppt/notesMasters/notesMaster1.xml" Id="Rff453bbaeec24a45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f13ef08bfad34973" /><Relationship Type="http://schemas.openxmlformats.org/officeDocument/2006/relationships/notesMaster" Target="/ppt/notesMasters/notesMaster1.xml" Id="R08afbd3f7d754cf4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66112ff863d44ca6" /><Relationship Type="http://schemas.openxmlformats.org/officeDocument/2006/relationships/notesMaster" Target="/ppt/notesMasters/notesMaster1.xml" Id="R8ae282344f9c483e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360554038fe14569" /><Relationship Type="http://schemas.openxmlformats.org/officeDocument/2006/relationships/notesMaster" Target="/ppt/notesMasters/notesMaster1.xml" Id="Rac8a1a217fe64baa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74bb992d2a0e4b89" /><Relationship Type="http://schemas.openxmlformats.org/officeDocument/2006/relationships/notesMaster" Target="/ppt/notesMasters/notesMaster1.xml" Id="R71a0f30449844140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9d7abe0859484274" /><Relationship Type="http://schemas.openxmlformats.org/officeDocument/2006/relationships/notesMaster" Target="/ppt/notesMasters/notesMaster1.xml" Id="R872488fe73cf4d77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981da82b029b4f1e" /><Relationship Type="http://schemas.openxmlformats.org/officeDocument/2006/relationships/notesMaster" Target="/ppt/notesMasters/notesMaster1.xml" Id="R2a3cac5fd65a47da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b73965c0b8ec4215" /><Relationship Type="http://schemas.openxmlformats.org/officeDocument/2006/relationships/notesMaster" Target="/ppt/notesMasters/notesMaster1.xml" Id="R77e7ce06361f4db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数学延伸 M2 的“三维向量与向量积”学习单元。本套课件共 4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A·三维数量积；用于知识范围与设问结构校准，题目身份为DSE原创模考题，不冒充历届真题（访问日期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A·三维数量积；用于知识范围与设问结构校准，题目身份为DSE原创模考题，不冒充历届真题（访问日期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讲稿】明确告诉学生：本单元只训练“三维向量与向量积”。先解释知识范围，再用一句话建立核心判断，最后示范标准方法。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【互动提问】请用自己的话复述“方向向量和法向量角色不同”，并举一个会触发“夹角取错锐钝关系”的错误例子。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A·三维数量积；用于知识范围与设问结构校准，题目身份为DSE原创模考题，不冒充历届真题（访问日期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Q1：a=(1,2,3)，b=(2,−1,3)，a·b= 选项为 A.12；B.6；C.15；D.9。讲解时强调：方向向量和法向量角色不同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【预期回答】学生能说出“建立坐标—写参数式—用点/叉积”中的起始动作，并避开“夹角取错锐钝关系”。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A·三维数量积；用于知识范围与设问结构校准，题目身份为DSE原创模考题，不冒充历届真题（访问日期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分步讲评：先重述题目条件，再逐步示范“建立坐标—写参数式—用点/叉积”，最后给出正确结论“9”。完整解析：三维数量积仍是对应分量乘积之和。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【预期回答】学生能指出方法链中的关键步骤，并联系“方向向量、参数式、相交与异面关系”。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A·三维数量积；用于知识范围与设问结构校准，题目身份为DSE原创模考题，不冒充历届真题（访问日期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Mathematics Extended Part Module 2 2012-2023、Sample Paper 与 Practice Paper｜DSE原创模考 · DSE M2 Section A·三维数量积。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【预期回答】学生能把失分归入“夹角取错锐钝关系”或更精确的个人错因，并写出可执行检查动作。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A·三维数量积；用于知识范围与设问结构校准，题目身份为DSE原创模考题，不冒充历届真题（访问日期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讲稿】逐项解释“三维向量与向量积”中的专有名词、符号、对象和单位。特别强调：夹角取错锐钝关系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A·三维数量积；用于知识范围与设问结构校准，题目身份为DSE原创模考题，不冒充历届真题（访问日期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讲稿】用“条件—表示—方法—核验”重建本知识点。示范时逐步引用：建立坐标—写参数式—用点/叉积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A·三维数量积；用于知识范围与设问结构校准，题目身份为DSE原创模考题，不冒充历届真题（访问日期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讲稿】带学生逐句读取任务，不先求答案。要求指出材料中的有效条件，再按“建立坐标—写参数式—用点/叉积”作答。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B·点面距离；用于知识范围与设问结构校准，题目身份为DSE原创模考题，不冒充历届真题（访问日期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A·向量积计算；用于知识范围与设问结构校准，题目身份为DSE原创模考题，不冒充历届真题（访问日期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讲稿】先展示错误路径，再用解析链复原第一失分点。禁止只说“粗心”；必须落到“夹角取错锐钝关系”或更精确的动作。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B·点面距离；用于知识范围与设问结构校准，题目身份为DSE原创模考题，不冒充历届真题（访问日期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A·向量积计算；用于知识范围与设问结构校准，题目身份为DSE原创模考题，不冒充历届真题（访问日期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Q11：直线 r=(2,0,1)+λ(1,2,−1)。当 λ=2 时，直线上的点是： 选项为 A.(4,4,3)；B.(4,2,3)；C.(2,4,-1)；D.(4,4,-1)。讲解时强调：方向向量和法向量角色不同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【预期回答】学生能说出“建立坐标—写参数式—用点/叉积”中的起始动作，并避开“夹角取错锐钝关系”。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A·直线参数式；用于知识范围与设问结构校准，题目身份为DSE原创模考题，不冒充历届真题（访问日期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分步讲评：先重述题目条件，再逐步示范“建立坐标—写参数式—用点/叉积”，最后给出正确结论“(4,4,-1)”。完整解析：把参数代入三个坐标分量，逐项相加。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【预期回答】学生能指出方法链中的关键步骤，并联系“法向量、平面方程、面积与方向”。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A·直线参数式；用于知识范围与设问结构校准，题目身份为DSE原创模考题，不冒充历届真题（访问日期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Mathematics Extended Part Module 2 2012-2023、Sample Paper 与 Practice Paper｜DSE原创模考 · DSE M2 Section A·直线参数式。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【预期回答】学生能把失分归入“夹角取错锐钝关系”或更精确的个人错因，并写出可执行检查动作。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A·直线参数式；用于知识范围与设问结构校准，题目身份为DSE原创模考题，不冒充历届真题（访问日期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讲稿】逐项解释“三维向量与向量积”中的专有名词、符号、对象和单位。特别强调：夹角取错锐钝关系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A·直线参数式；用于知识范围与设问结构校准，题目身份为DSE原创模考题，不冒充历届真题（访问日期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讲稿】用“条件—表示—方法—核验”重建本知识点。示范时逐步引用：建立坐标—写参数式—用点/叉积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A·直线参数式；用于知识范围与设问结构校准，题目身份为DSE原创模考题，不冒充历届真题（访问日期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讲稿】带学生逐句读取任务，不先求答案。要求指出材料中的有效条件，再按“建立坐标—写参数式—用点/叉积”作答。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A·向量积计算；用于知识范围与设问结构校准，题目身份为DSE原创模考题，不冒充历届真题（访问日期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Q12 型·向量积面积；用于知识范围与设问结构校准，题目身份为DSE原创模考题，不冒充历届真题（访问日期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讲稿】先展示错误路径，再用解析链复原第一失分点。禁止只说“粗心”；必须落到“夹角取错锐钝关系”或更精确的动作。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A·向量积计算；用于知识范围与设问结构校准，题目身份为DSE原创模考题，不冒充历届真题（访问日期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Q12 型·向量积面积；用于知识范围与设问结构校准，题目身份为DSE原创模考题，不冒充历届真题（访问日期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Q21：【原创情境迁移｜启德体育园2026运营】以下参数为“三维向量与向量积”训练所设，不是官方资料中的实际数据：过点 (4,0,0) 且法向量为 (1,2,−1) 的平面方程是： 选项为 A.x+2y−z=4；B.x+2y−z=0；C.5x+2y−z=1；D.x−2y+z=4。讲解时强调：方向向量和法向量角色不同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【预期回答】学生能说出“建立坐标—写参数式—用点/叉积”中的起始动作，并避开“夹角取错锐钝关系”。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A·平面方程；用于知识范围与设问结构校准，题目身份为DSE原创模考题，不冒充历届真题（访问日期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分步讲评：先重述题目条件，再逐步示范“建立坐标—写参数式—用点/叉积”，最后给出正确结论“x+2y−z=4”。完整解析：n·[(x,y,z)−(4,0,0)]=0，化简得 x+2y−z=4。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【预期回答】学生能指出方法链中的关键步骤，并联系“线线、线面、面面夹角及点面距离”。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A·平面方程；用于知识范围与设问结构校准，题目身份为DSE原创模考题，不冒充历届真题（访问日期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Mathematics Extended Part Module 2 2012-2023、Sample Paper 与 Practice Paper｜DSE原创模考 · DSE M2 Section A·平面方程。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【预期回答】学生能把失分归入“夹角取错锐钝关系”或更精确的个人错因，并写出可执行检查动作。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A·平面方程；用于知识范围与设问结构校准，题目身份为DSE原创模考题，不冒充历届真题（访问日期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讲稿】逐项解释“三维向量与向量积”中的专有名词、符号、对象和单位。特别强调：夹角取错锐钝关系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A·平面方程；用于知识范围与设问结构校准，题目身份为DSE原创模考题，不冒充历届真题（访问日期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讲稿】用“条件—表示—方法—核验”重建本知识点。示范时逐步引用：建立坐标—写参数式—用点/叉积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A·平面方程；用于知识范围与设问结构校准，题目身份为DSE原创模考题，不冒充历届真题（访问日期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讲稿】带学生逐句读取任务，不先求答案。要求指出材料中的有效条件，再按“建立坐标—写参数式—用点/叉积”作答。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Q12 型·向量积面积；用于知识范围与设问结构校准，题目身份为DSE原创模考题，不冒充历届真题（访问日期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低空经济32项沙盒: https://www.budget.gov.hk/2026/chi/budget11.html（资料截至 2026-08-11；情境事实：首批低空经济监管沙盒有32个项目按指定航线试验，部分无人机楼宇管理和巡检场景已落地。）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B·点面距离；用于知识范围与设问结构校准，题目身份为DSE原创模考题，不冒充历届真题（访问日期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Fintech 2030与稳定币: https://brdr.hkma.gov.hk/eng/doc-ldg/current/20260527-2-EN（资料截至 2026-08-11；情境事实：香港金融管理局在2026年继续完善代币化、虚拟资产与持牌稳定币相关监管安排。）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讲稿】先展示错误路径，再用解析链复原第一失分点。禁止只说“粗心”；必须落到“夹角取错锐钝关系”或更精确的动作。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Q12 型·向量积面积；用于知识范围与设问结构校准，题目身份为DSE原创模考题，不冒充历届真题（访问日期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低空经济32项沙盒: https://www.budget.gov.hk/2026/chi/budget11.html（资料截至 2026-08-11；情境事实：首批低空经济监管沙盒有32个项目按指定航线试验，部分无人机楼宇管理和巡检场景已落地。）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B·点面距离；用于知识范围与设问结构校准，题目身份为DSE原创模考题，不冒充历届真题（访问日期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Fintech 2030与稳定币: https://brdr.hkma.gov.hk/eng/doc-ldg/current/20260527-2-EN（资料截至 2026-08-11；情境事实：香港金融管理局在2026年继续完善代币化、虚拟资产与持牌稳定币相关监管安排。）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Q26：【原创情境迁移｜第三代半导体试验线】以下参数为“三维向量与向量积”训练所设，不是官方资料中的实际数据：向量 a=(5,0,0)、b=(0,6,0)，求 a×b 的第三分量： 选项为 A.-30；B.0；C.30；D.11。讲解时强调：方向向量和法向量角色不同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【预期回答】学生能说出“建立坐标—写参数式—用点/叉积”中的起始动作，并避开“夹角取错锐钝关系”。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A·向量积计算；用于知识范围与设问结构校准，题目身份为DSE原创模考题，不冒充历届真题（访问日期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第三代半导体试验线: https://www.itib.gov.hk/en/speeches/2026/pr_20260625a.html（资料截至 2026-08-11；情境事实：香港微电子研发院聚焦第三代半导体，相关研发试验线计划在2026年投入运作。）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分步讲评：先重述题目条件，再逐步示范“建立坐标—写参数式—用点/叉积”，最后给出正确结论“30”。完整解析：a×b=(0,0,5·6)，第三分量为 30。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【预期回答】学生能指出方法链中的关键步骤，并联系“最短距离、投影和多条件几何建模”。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A·向量积计算；用于知识范围与设问结构校准，题目身份为DSE原创模考题，不冒充历届真题（访问日期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第三代半导体试验线: https://www.itib.gov.hk/en/speeches/2026/pr_20260625a.html（资料截至 2026-08-11；情境事实：香港微电子研发院聚焦第三代半导体，相关研发试验线计划在2026年投入运作。）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Q26 的评分点核对；题型依据是 DSE模考题型｜参照 HKDSE Mathematics Extended Part Module 2 2012-2023、Sample Paper 与 Practice Paper｜DSE原创模考 · DSE M2 Section A·向量积计算。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【预期回答】学生能把失分归入“夹角取错锐钝关系”或更精确的个人错因，并写出可执行检查动作。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A·向量积计算；用于知识范围与设问结构校准，题目身份为DSE原创模考题，不冒充历届真题（访问日期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第三代半导体试验线: https://www.itib.gov.hk/en/speeches/2026/pr_20260625a.html（资料截至 2026-08-11；情境事实：香港微电子研发院聚焦第三代半导体，相关研发试验线计划在2026年投入运作。）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讲稿】逐项解释“三维向量与向量积”中的专有名词、符号、对象和单位。特别强调：夹角取错锐钝关系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A·向量积计算；用于知识范围与设问结构校准，题目身份为DSE原创模考题，不冒充历届真题（访问日期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第三代半导体试验线: https://www.itib.gov.hk/en/speeches/2026/pr_20260625a.html（资料截至 2026-08-11；情境事实：香港微电子研发院聚焦第三代半导体，相关研发试验线计划在2026年投入运作。）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讲稿】用“条件—表示—方法—核验”重建本知识点。示范时逐步引用：建立坐标—写参数式—用点/叉积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A·向量积计算；用于知识范围与设问结构校准，题目身份为DSE原创模考题，不冒充历届真题（访问日期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第三代半导体试验线: https://www.itib.gov.hk/en/speeches/2026/pr_20260625a.html（资料截至 2026-08-11；情境事实：香港微电子研发院聚焦第三代半导体，相关研发试验线计划在2026年投入运作。）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讲稿】带学生逐句读取任务，不先求答案。要求指出材料中的有效条件，再按“建立坐标—写参数式—用点/叉积”作答。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A·直线参数式；用于知识范围与设问结构校准，题目身份为DSE原创模考题，不冒充历届真题（访问日期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香港温室气体清单: https://www.info.gov.hk/gia/general/202601/22/P2026012200196.htm（资料截至 2026-08-11；情境事实：2024年香港温室气体主要来源为发电61%、运输18%及废物管理8%，数据于2026年发布。）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A·平面方程；用于知识范围与设问结构校准，题目身份为DSE原创模考题，不冒充历届真题（访问日期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讲稿】先展示错误路径，再用解析链复原第一失分点。禁止只说“粗心”；必须落到“夹角取错锐钝关系”或更精确的动作。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A·直线参数式；用于知识范围与设问结构校准，题目身份为DSE原创模考题，不冒充历届真题（访问日期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香港温室气体清单: https://www.info.gov.hk/gia/general/202601/22/P2026012200196.htm（资料截至 2026-08-11；情境事实：2024年香港温室气体主要来源为发电61%、运输18%及废物管理8%，数据于2026年发布。）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讲稿】严格计时完成出口任务。最后按“8 分钟综合挑战 + 错因复盘”核对，不根据单题结果承诺等级。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A·平面方程；用于知识范围与设问结构校准，题目身份为DSE原创模考题，不冒充历届真题（访问日期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ce6fb4d7f084d0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67483893683415b" /><Relationship Type="http://schemas.openxmlformats.org/officeDocument/2006/relationships/slideLayout" Target="/ppt/slideLayouts/slideLayout1.xml" Id="R8039aa3dfd9a439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039aa3dfd9a439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95e838b9d746e9" /><Relationship Type="http://schemas.openxmlformats.org/officeDocument/2006/relationships/image" Target="/ppt/media/image.png" Id="R319a401d94874c2b" /><Relationship Type="http://schemas.openxmlformats.org/officeDocument/2006/relationships/notesSlide" Target="/ppt/notesSlides/notesSlide1.xml" Id="R8a30489b478f47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f767aa99254669" /><Relationship Type="http://schemas.openxmlformats.org/officeDocument/2006/relationships/image" Target="/ppt/media/image2.png" Id="Rcb7ef59b0f7d4517" /><Relationship Type="http://schemas.openxmlformats.org/officeDocument/2006/relationships/notesSlide" Target="/ppt/notesSlides/notesSlide2.xml" Id="Rf919353d1d0d499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9dbad60b464d1e" /><Relationship Type="http://schemas.openxmlformats.org/officeDocument/2006/relationships/image" Target="/ppt/media/image3.png" Id="R5a9910a9939048a4" /><Relationship Type="http://schemas.openxmlformats.org/officeDocument/2006/relationships/notesSlide" Target="/ppt/notesSlides/notesSlide3.xml" Id="Re75320a996da4f9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7852d43baa4f2a" /><Relationship Type="http://schemas.openxmlformats.org/officeDocument/2006/relationships/image" Target="/ppt/media/image4.png" Id="R81f8ee7e59f64c77" /><Relationship Type="http://schemas.openxmlformats.org/officeDocument/2006/relationships/notesSlide" Target="/ppt/notesSlides/notesSlide4.xml" Id="R70aefbaa0d604f6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a69de6367c4865" /><Relationship Type="http://schemas.openxmlformats.org/officeDocument/2006/relationships/image" Target="/ppt/media/image5.png" Id="Rf761df7df2fa46c6" /><Relationship Type="http://schemas.openxmlformats.org/officeDocument/2006/relationships/notesSlide" Target="/ppt/notesSlides/notesSlide5.xml" Id="R554067ce9b0b41e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1f35714aa74ee6" /><Relationship Type="http://schemas.openxmlformats.org/officeDocument/2006/relationships/image" Target="/ppt/media/image6.png" Id="Rb8958ad88c1941c1" /><Relationship Type="http://schemas.openxmlformats.org/officeDocument/2006/relationships/notesSlide" Target="/ppt/notesSlides/notesSlide6.xml" Id="Rb0d1696229254c2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204dca2cb147e5" /><Relationship Type="http://schemas.openxmlformats.org/officeDocument/2006/relationships/image" Target="/ppt/media/image7.png" Id="Raf03c25e4d0e4638" /><Relationship Type="http://schemas.openxmlformats.org/officeDocument/2006/relationships/notesSlide" Target="/ppt/notesSlides/notesSlide7.xml" Id="R3661664538a3404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64906e25874201" /><Relationship Type="http://schemas.openxmlformats.org/officeDocument/2006/relationships/image" Target="/ppt/media/image8.png" Id="R1cfe8a9e1a014fde" /><Relationship Type="http://schemas.openxmlformats.org/officeDocument/2006/relationships/notesSlide" Target="/ppt/notesSlides/notesSlide8.xml" Id="Ra64f7960d421417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f05af4731b4adb" /><Relationship Type="http://schemas.openxmlformats.org/officeDocument/2006/relationships/image" Target="/ppt/media/image9.png" Id="R3088b9e485e44646" /><Relationship Type="http://schemas.openxmlformats.org/officeDocument/2006/relationships/notesSlide" Target="/ppt/notesSlides/notesSlide9.xml" Id="Re6e83875396f4f3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0e90c9226b4c90" /><Relationship Type="http://schemas.openxmlformats.org/officeDocument/2006/relationships/image" Target="/ppt/media/image10.png" Id="R8ad4c3820c62443c" /><Relationship Type="http://schemas.openxmlformats.org/officeDocument/2006/relationships/notesSlide" Target="/ppt/notesSlides/notesSlide10.xml" Id="R9bcb86164877418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5d734193dd43f5" /><Relationship Type="http://schemas.openxmlformats.org/officeDocument/2006/relationships/image" Target="/ppt/media/image11.png" Id="R552c5d2ef76d427b" /><Relationship Type="http://schemas.openxmlformats.org/officeDocument/2006/relationships/notesSlide" Target="/ppt/notesSlides/notesSlide11.xml" Id="R7e377b78671c4573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688c25f6374eda" /><Relationship Type="http://schemas.openxmlformats.org/officeDocument/2006/relationships/image" Target="/ppt/media/image12.png" Id="Rd8133f44e6844467" /><Relationship Type="http://schemas.openxmlformats.org/officeDocument/2006/relationships/notesSlide" Target="/ppt/notesSlides/notesSlide12.xml" Id="Re7f3b6d629f04bc3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dc5f28b43f4d15" /><Relationship Type="http://schemas.openxmlformats.org/officeDocument/2006/relationships/image" Target="/ppt/media/image13.png" Id="R27bc0889fcb447bc" /><Relationship Type="http://schemas.openxmlformats.org/officeDocument/2006/relationships/notesSlide" Target="/ppt/notesSlides/notesSlide13.xml" Id="R79f7678da9ba4a14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ed93900fb134c4e" /><Relationship Type="http://schemas.openxmlformats.org/officeDocument/2006/relationships/image" Target="/ppt/media/image14.png" Id="Rf6c89c233e5947bd" /><Relationship Type="http://schemas.openxmlformats.org/officeDocument/2006/relationships/notesSlide" Target="/ppt/notesSlides/notesSlide14.xml" Id="R51aa7bf413dc47fd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fefe21d64e40b7" /><Relationship Type="http://schemas.openxmlformats.org/officeDocument/2006/relationships/image" Target="/ppt/media/image15.png" Id="R8e4cc69e86a846aa" /><Relationship Type="http://schemas.openxmlformats.org/officeDocument/2006/relationships/notesSlide" Target="/ppt/notesSlides/notesSlide15.xml" Id="R9eb2dbd0fad743c8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087d36d6854c76" /><Relationship Type="http://schemas.openxmlformats.org/officeDocument/2006/relationships/image" Target="/ppt/media/image16.png" Id="R062f5f9612ba4938" /><Relationship Type="http://schemas.openxmlformats.org/officeDocument/2006/relationships/notesSlide" Target="/ppt/notesSlides/notesSlide16.xml" Id="Rfa3c5fa0f09247ac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0a85c026f54e18" /><Relationship Type="http://schemas.openxmlformats.org/officeDocument/2006/relationships/image" Target="/ppt/media/image17.png" Id="R541a7c44a57b4330" /><Relationship Type="http://schemas.openxmlformats.org/officeDocument/2006/relationships/notesSlide" Target="/ppt/notesSlides/notesSlide17.xml" Id="R930b9a11ce6f4dba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1b3b8548194640" /><Relationship Type="http://schemas.openxmlformats.org/officeDocument/2006/relationships/image" Target="/ppt/media/image18.png" Id="R1625dda934a34e66" /><Relationship Type="http://schemas.openxmlformats.org/officeDocument/2006/relationships/notesSlide" Target="/ppt/notesSlides/notesSlide18.xml" Id="Rab085b69a8e8426a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558fa031ef47eb" /><Relationship Type="http://schemas.openxmlformats.org/officeDocument/2006/relationships/image" Target="/ppt/media/image19.png" Id="Rd617a724e3664782" /><Relationship Type="http://schemas.openxmlformats.org/officeDocument/2006/relationships/notesSlide" Target="/ppt/notesSlides/notesSlide19.xml" Id="R0b5a54524e0341af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ebbafc507a4fed" /><Relationship Type="http://schemas.openxmlformats.org/officeDocument/2006/relationships/image" Target="/ppt/media/image20.png" Id="Rce76e94ddfbd4063" /><Relationship Type="http://schemas.openxmlformats.org/officeDocument/2006/relationships/notesSlide" Target="/ppt/notesSlides/notesSlide20.xml" Id="R7c2fb038d7774438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63c646c0c84f15" /><Relationship Type="http://schemas.openxmlformats.org/officeDocument/2006/relationships/image" Target="/ppt/media/image21.png" Id="R02ed7ffb1c454fd5" /><Relationship Type="http://schemas.openxmlformats.org/officeDocument/2006/relationships/notesSlide" Target="/ppt/notesSlides/notesSlide21.xml" Id="R21be92dd64c546c8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58429ce8004c20" /><Relationship Type="http://schemas.openxmlformats.org/officeDocument/2006/relationships/image" Target="/ppt/media/image22.png" Id="R092cb143fb5549a9" /><Relationship Type="http://schemas.openxmlformats.org/officeDocument/2006/relationships/notesSlide" Target="/ppt/notesSlides/notesSlide22.xml" Id="R1df6a8e243a34d12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9b86b2c91d468f" /><Relationship Type="http://schemas.openxmlformats.org/officeDocument/2006/relationships/image" Target="/ppt/media/image23.png" Id="R6afb6d82f395464b" /><Relationship Type="http://schemas.openxmlformats.org/officeDocument/2006/relationships/notesSlide" Target="/ppt/notesSlides/notesSlide23.xml" Id="R98bb400c703e435b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6e548cf0cc4163" /><Relationship Type="http://schemas.openxmlformats.org/officeDocument/2006/relationships/image" Target="/ppt/media/image24.png" Id="R04b7037dc9c6441e" /><Relationship Type="http://schemas.openxmlformats.org/officeDocument/2006/relationships/notesSlide" Target="/ppt/notesSlides/notesSlide24.xml" Id="R7f80630edebb446a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d4118e05134c54" /><Relationship Type="http://schemas.openxmlformats.org/officeDocument/2006/relationships/image" Target="/ppt/media/image25.png" Id="R1d29b532bb8844a7" /><Relationship Type="http://schemas.openxmlformats.org/officeDocument/2006/relationships/notesSlide" Target="/ppt/notesSlides/notesSlide25.xml" Id="Rbf82caef06da450a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f452030e564330" /><Relationship Type="http://schemas.openxmlformats.org/officeDocument/2006/relationships/image" Target="/ppt/media/image26.png" Id="R5e83f90845aa473f" /><Relationship Type="http://schemas.openxmlformats.org/officeDocument/2006/relationships/notesSlide" Target="/ppt/notesSlides/notesSlide26.xml" Id="R78453fae7e954916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08b6f9e7d44e82" /><Relationship Type="http://schemas.openxmlformats.org/officeDocument/2006/relationships/image" Target="/ppt/media/image27.png" Id="Rf00b819b96b94ea5" /><Relationship Type="http://schemas.openxmlformats.org/officeDocument/2006/relationships/notesSlide" Target="/ppt/notesSlides/notesSlide27.xml" Id="Raa7ad77afd734bb4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7b374c0e7d432a" /><Relationship Type="http://schemas.openxmlformats.org/officeDocument/2006/relationships/image" Target="/ppt/media/image28.png" Id="R090a0c52b7534b20" /><Relationship Type="http://schemas.openxmlformats.org/officeDocument/2006/relationships/notesSlide" Target="/ppt/notesSlides/notesSlide28.xml" Id="R13da19b451de4f0e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6c014030b9422d" /><Relationship Type="http://schemas.openxmlformats.org/officeDocument/2006/relationships/image" Target="/ppt/media/image29.png" Id="R8201ca92c1db43fa" /><Relationship Type="http://schemas.openxmlformats.org/officeDocument/2006/relationships/notesSlide" Target="/ppt/notesSlides/notesSlide29.xml" Id="Re020c01b6ecf4e09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1989a302024f30" /><Relationship Type="http://schemas.openxmlformats.org/officeDocument/2006/relationships/image" Target="/ppt/media/image30.png" Id="Ra70f991d3fb44acf" /><Relationship Type="http://schemas.openxmlformats.org/officeDocument/2006/relationships/notesSlide" Target="/ppt/notesSlides/notesSlide30.xml" Id="R5bc325fc0ffd484f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776c8ade37437f" /><Relationship Type="http://schemas.openxmlformats.org/officeDocument/2006/relationships/image" Target="/ppt/media/image31.png" Id="R2b7826dde0374884" /><Relationship Type="http://schemas.openxmlformats.org/officeDocument/2006/relationships/notesSlide" Target="/ppt/notesSlides/notesSlide31.xml" Id="Ree9c59e86b4c48fa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a6faab1a1a466f" /><Relationship Type="http://schemas.openxmlformats.org/officeDocument/2006/relationships/image" Target="/ppt/media/image32.png" Id="Rf57c9e050dfe4699" /><Relationship Type="http://schemas.openxmlformats.org/officeDocument/2006/relationships/notesSlide" Target="/ppt/notesSlides/notesSlide32.xml" Id="Rff64a1fd763b40a2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1a11d37cb44270" /><Relationship Type="http://schemas.openxmlformats.org/officeDocument/2006/relationships/image" Target="/ppt/media/image33.png" Id="R760d1e93a6904e60" /><Relationship Type="http://schemas.openxmlformats.org/officeDocument/2006/relationships/notesSlide" Target="/ppt/notesSlides/notesSlide33.xml" Id="R40bc9fd92af74fcb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ac5e9b39044808" /><Relationship Type="http://schemas.openxmlformats.org/officeDocument/2006/relationships/image" Target="/ppt/media/image34.png" Id="R4b2e6164b875427d" /><Relationship Type="http://schemas.openxmlformats.org/officeDocument/2006/relationships/notesSlide" Target="/ppt/notesSlides/notesSlide34.xml" Id="R2346e1c86e4d486e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af225d859e47bc" /><Relationship Type="http://schemas.openxmlformats.org/officeDocument/2006/relationships/image" Target="/ppt/media/image35.png" Id="Rcb5ac846ee0d4214" /><Relationship Type="http://schemas.openxmlformats.org/officeDocument/2006/relationships/notesSlide" Target="/ppt/notesSlides/notesSlide35.xml" Id="R02cbfa3e51084c65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a968d82a384ee1" /><Relationship Type="http://schemas.openxmlformats.org/officeDocument/2006/relationships/image" Target="/ppt/media/image36.png" Id="Rf918ea44518344fa" /><Relationship Type="http://schemas.openxmlformats.org/officeDocument/2006/relationships/notesSlide" Target="/ppt/notesSlides/notesSlide36.xml" Id="R61351aa248c14130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7f620026b2405f" /><Relationship Type="http://schemas.openxmlformats.org/officeDocument/2006/relationships/image" Target="/ppt/media/image37.png" Id="R78331fda219f4106" /><Relationship Type="http://schemas.openxmlformats.org/officeDocument/2006/relationships/notesSlide" Target="/ppt/notesSlides/notesSlide37.xml" Id="Re35796658ce64315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da5e639ebf4c9d" /><Relationship Type="http://schemas.openxmlformats.org/officeDocument/2006/relationships/image" Target="/ppt/media/image38.png" Id="Rae82c28dccb04c5d" /><Relationship Type="http://schemas.openxmlformats.org/officeDocument/2006/relationships/notesSlide" Target="/ppt/notesSlides/notesSlide38.xml" Id="R2a54204e1cc54309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902e046d9e4b6b" /><Relationship Type="http://schemas.openxmlformats.org/officeDocument/2006/relationships/image" Target="/ppt/media/image39.png" Id="R593d2754bec94ff7" /><Relationship Type="http://schemas.openxmlformats.org/officeDocument/2006/relationships/notesSlide" Target="/ppt/notesSlides/notesSlide39.xml" Id="R272b696a6aa0470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1936FFC-D276-4888-8B9F-CEC196122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F5EEBA-C0E1-4149-9912-BDD34CB21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C766F59-E67A-4968-96EC-8564CF512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M2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6BCF22-B5FA-41D0-A95E-40C7EE268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三维向量与向量积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C0E999-3F21-477F-8F83-BB07D512A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直线、平面、法向量、角与距离。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AB358E-FE7C-4D17-A6E5-8C8605520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A7D82D7-4574-4FC8-B0D1-3A7909633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B9F8C2-F480-45EF-A03C-2C93EB5C9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97297E-2462-4647-863E-08E201B35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9a401d94874c2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66D87A9-4554-46DA-A76D-998BEF99F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EF9A9A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EF9A9A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CF9543C-08B9-46B7-BF7B-01DCD62AA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56E668C-92EC-4F3B-B327-6F90B34B4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120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4CF3812-7F54-4A3D-8C05-6A2330C98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4387448-D951-4559-99A1-9B2B7D7A4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38E6587-02D9-49C5-8D4C-C120D29FB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5CAFFFE-DD5E-496E-84E2-4B71C185F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89FD0F4-3238-4A97-BFD0-DF4EA1F60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三维向量与向量积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824066F-D218-4884-A859-819F92432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39</a:t>
            </a:r>
          </a:p>
        </p:txBody>
      </p:sp>
    </p:spTree>
    <p:extLst>
      <p:ext uri="{BB962C8B-B14F-4D97-AF65-F5344CB8AC3E}">
        <p14:creationId xmlns:p14="http://schemas.microsoft.com/office/powerpoint/2010/main" val="41816357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5F71977-37BA-4656-B294-DC5CBA000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964FA0-3C7A-4297-AA76-D5CEC34C2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3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b7ef59b0f7d451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625567-1CA7-4681-9A4D-49C4C2615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72711D-499D-4B7E-8982-A4928A7C1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633663" cy="3429000"/>
          </a:xfrm>
          <a:prstGeom xmlns:a="http://schemas.openxmlformats.org/drawingml/2006/main" prst="roundRect">
            <a:avLst>
              <a:gd name="adj" fmla="val 4340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21952A-A8B6-4B8F-B40E-EE2B84D38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2214563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242C60-A098-4213-9F1F-BC35F1F7E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214563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三维直线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20DDFFF-E612-4D29-8140-5FAA605A8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2214563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方向向量、参数式、相交与异面关系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F2C4194-4C94-4269-8488-1F4D57916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2214563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0615206-A825-4C1E-967F-91E393831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5663" y="1952625"/>
            <a:ext cx="2633663" cy="3429000"/>
          </a:xfrm>
          <a:prstGeom xmlns:a="http://schemas.openxmlformats.org/drawingml/2006/main" prst="roundRect">
            <a:avLst>
              <a:gd name="adj" fmla="val 43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730A7C1-0047-4804-A02D-5D8D6A7B0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71700"/>
            <a:ext cx="2214563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EF9A9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EF9A9A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E5202BA-D371-49A6-BBA7-BD6F32D7A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781300"/>
            <a:ext cx="2214563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向量积与平面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2E08C69-0263-445E-9150-A6A3EE35F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3695700"/>
            <a:ext cx="2214563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法向量、平面方程、面积与方向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5E0C6CB-7641-483A-B277-79B61D4A9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4953000"/>
            <a:ext cx="2214563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26159BF-9928-47DA-A6FC-1363A6701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1952625"/>
            <a:ext cx="2633663" cy="3429000"/>
          </a:xfrm>
          <a:prstGeom xmlns:a="http://schemas.openxmlformats.org/drawingml/2006/main" prst="roundRect">
            <a:avLst>
              <a:gd name="adj" fmla="val 43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BACB594-0945-4E68-BCC2-4265D3141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171700"/>
            <a:ext cx="2214563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EF9A9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EF9A9A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D38DDBC-D932-462A-8734-CE4257C5A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81300"/>
            <a:ext cx="2214563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角与距离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84ED122-8777-47EF-BD96-255DE6D0A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3695700"/>
            <a:ext cx="2214563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线线、线面、面面夹角及点面距离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380C301-1ABC-473D-AD25-FF1697F9B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4953000"/>
            <a:ext cx="2214563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C3643EC-AA4C-4E01-8239-EC01B5968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1952625"/>
            <a:ext cx="2633663" cy="3429000"/>
          </a:xfrm>
          <a:prstGeom xmlns:a="http://schemas.openxmlformats.org/drawingml/2006/main" prst="roundRect">
            <a:avLst>
              <a:gd name="adj" fmla="val 43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D36D405-4E0B-4232-9FFE-2C2193061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39238" y="2171700"/>
            <a:ext cx="2214563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EF9A9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EF9A9A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1C8A474-67FC-4754-ACB4-A1AB26F10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39238" y="2781300"/>
            <a:ext cx="2214563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空间综合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665F3FB-ADE7-498F-A56F-A6BA610B5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39238" y="3695700"/>
            <a:ext cx="2214563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最短距离、投影和多条件几何建模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335BA66-92AA-4708-B01B-81059ECE1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39238" y="4953000"/>
            <a:ext cx="2214563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C5D6438-F42A-460A-B4C1-8C4F0C8FC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成功标准｜方向向量和法向量角色不同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F875BD2-86C7-42FD-BE3D-60D82ACF4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2E8F99F-FA23-45CC-A966-4F874D44C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三维向量与向量积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A349462-157F-415B-ADA7-5A7CA5F29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39</a:t>
            </a:r>
          </a:p>
        </p:txBody>
      </p:sp>
    </p:spTree>
    <p:extLst>
      <p:ext uri="{BB962C8B-B14F-4D97-AF65-F5344CB8AC3E}">
        <p14:creationId xmlns:p14="http://schemas.microsoft.com/office/powerpoint/2010/main" val="159169317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293444F-831C-4810-830E-F0969200E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935A93-63B3-48C4-9B16-33DEEADBA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9910a9939048a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2B2AF9-AEC7-48AE-836D-42678B343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三维向量与向量积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A13E42-64CD-4C5C-AC75-91D721BFA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9049B2-B666-41C6-AD0E-A4C93D246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1B5E62-3E08-474D-A300-E3D9727C5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459380-4BC1-46A3-B9EF-646F97BD4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方向向量和法向量角色不同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9DBCE5-B8D0-4220-BAFD-4FEF93D73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边界提醒｜夹角取错锐钝关系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5BD8363-C3F0-47CE-A54E-38BA4AEF2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2553590-E6BD-4521-A95E-7E3281614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1661330-06CE-41B0-B96B-60232B483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直线、平面、法向量、角与距离。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6BDCC2-4FE6-4F52-A5DC-608BEDCBD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3BC6B4A-0C90-4E56-97E0-FA6310DA2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2DB0B5A-BF51-41AA-B065-4C840DC51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建立坐标—写参数式—用点/叉积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A740F3B-D649-4752-8ACF-76402C5D5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HKDSE Mathematics Extended Part Module 2 2012-2023、Sample Paper 与 Practice Paper｜DSE原创模考 · DSE M2 Section A·三维数量积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B7D3A42-72F0-468D-A7A6-87D102BA4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851F67F-4C2C-451E-ACDE-124F2AFF4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4523DC3-988E-45FC-B344-F5F36F2F4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三维向量与向量积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704542A-06FB-48F4-A952-666A6BA28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39</a:t>
            </a:r>
          </a:p>
        </p:txBody>
      </p:sp>
    </p:spTree>
    <p:extLst>
      <p:ext uri="{BB962C8B-B14F-4D97-AF65-F5344CB8AC3E}">
        <p14:creationId xmlns:p14="http://schemas.microsoft.com/office/powerpoint/2010/main" val="57396909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89770A4-7F93-496F-B2CD-85F4558AF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6E6F2F-AC7E-49FE-B6FB-03E19764E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f8ee7e59f64c7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C8AC74-752C-461B-AD31-39F8E24FD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三维直线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6EB314-49CE-4F79-BE97-A126316EB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AB1897-F355-4A62-95AD-98F16E856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能解释“方向向量和法向量角色不同”，并识别一个反例或边界。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9A49F4-6A96-42AF-B177-0080241A1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7A06AC3-1867-445F-B025-4A4EA6FAA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78AC7F7-AFF9-41CC-96BC-9030A80D8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a=(1,2,3)，b=(2,−1,3)，a·b=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7954FBB-0B5F-4CEC-AEDC-AB4CCA2F3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高频错因：夹角取错锐钝关系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3C32FB1-2AB3-4EDD-BCCB-9F0BB9D4A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6038F8C-0A70-45D5-A5FC-9C9394B2A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704569C-F5EB-4C6A-9FFF-2BFF7CD3A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方向向量和法向量角色不同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AB40329-E539-4640-B9AF-62C1F57CB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46FF20A-7604-493B-9203-B400A4655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CAE1BC9-D4E4-42C9-A96E-4D9C6A1DF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三维向量与向量积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6796036-A594-4516-9DA6-A33E6060C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39</a:t>
            </a:r>
          </a:p>
        </p:txBody>
      </p:sp>
    </p:spTree>
    <p:extLst>
      <p:ext uri="{BB962C8B-B14F-4D97-AF65-F5344CB8AC3E}">
        <p14:creationId xmlns:p14="http://schemas.microsoft.com/office/powerpoint/2010/main" val="4769151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C430775-2E2D-4B10-A842-58944AD6C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2E3B20-C262-4EB2-8106-31726E5CC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761df7df2fa46c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739219-10B1-4BC8-A1F2-2D0C102AC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AFFD35-1812-497A-9C39-6F85691DA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CFABC5-E6FA-434D-8540-DFEFEB88D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30F905-CD02-4FD1-9170-40B12B8C3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34A595A-64D4-4787-9C4F-37D9218C8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建立坐标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147F651-5330-479D-A122-C4A4D3D0B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0573E64-B4E7-4357-B202-A8E4C1179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写参数式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28F1795-452D-4E77-84CC-16FEA1988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89C3173-F7AF-4301-9F48-F0DD56F01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用点/叉积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B5EF9F0-2479-478E-9B02-8DA60FFCD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00DB097-138E-48FF-ABFC-1E81B20E8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267B5D2-2BE9-475E-AC83-37AA90820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a=(1,2,3)，b=(2,−1,3)，a·b=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2BB94CF-2604-4FFD-ADB6-2771F3FF3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8300871-C96E-4D7D-A841-68C20E360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DD3AB5F-414C-4F23-8E79-32CF32278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正确结论：9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解析：三维数量积仍是对应分量乘积之和。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47BFC87-975A-48E4-9B5A-A5177F28A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B44A0FD-D8EE-4735-98CF-EDA488270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CE88AF6-A4AA-4F53-AFAA-01B87CC03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三维向量与向量积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82F286B-C48D-4BF7-B118-4192DA69C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39</a:t>
            </a:r>
          </a:p>
        </p:txBody>
      </p:sp>
    </p:spTree>
    <p:extLst>
      <p:ext uri="{BB962C8B-B14F-4D97-AF65-F5344CB8AC3E}">
        <p14:creationId xmlns:p14="http://schemas.microsoft.com/office/powerpoint/2010/main" val="27857392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9C2A1A6-8A0A-4347-89D0-097B91F9C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9A48BA-E351-4D4D-A41A-88AFD240C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958ad88c1941c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4428A8-7E13-4739-A5FD-03EABAEBA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C400C0-66E6-4A0F-BB41-952B83BF8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7EE46B-9988-4ECF-AE27-B5412B557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804B9D-2156-4601-BAA8-E63573711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085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分钟口述一题“方向向量、参数式、相交与异面关系”任务的作答路径，答案必须包含：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EBF95D6-59D8-4CB0-AE1E-E5708EF0D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60E80D0-6387-4C68-A4F5-AF61848B4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3339D58-58D2-4338-B8B0-2A5C967AA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BB9B55F-104E-438D-B4B0-9533BDE67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21E0B7E-C8DC-4CAB-9389-DB44C1A5C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7ADFDF-B4E5-4FEF-8BA4-976EF5B88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C208B6B-BC9F-4269-B10C-4DAC76EA9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C6356D9-E80E-469C-ADA7-BB23D4563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67111FA-3226-41C2-B1D5-7D65E907B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夹角取错锐钝关系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18FE99B-1E75-4EC6-80FB-3FEF0FF79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3BCEA73-745B-4AAB-A8D8-5CDFBA182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4B58D2A-444E-467E-AE96-B5B3BBC6E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4CE6D2B-BD01-4980-9803-BA66D8D9B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F52B698-AE97-43C0-BD30-784796ED3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三维向量与向量积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245049D-1238-4511-B9A6-AF5E8E658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39</a:t>
            </a:r>
          </a:p>
        </p:txBody>
      </p:sp>
    </p:spTree>
    <p:extLst>
      <p:ext uri="{BB962C8B-B14F-4D97-AF65-F5344CB8AC3E}">
        <p14:creationId xmlns:p14="http://schemas.microsoft.com/office/powerpoint/2010/main" val="91177965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081A5B4-F286-43A0-ACC6-AFA5D7D2A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5F56E0-EF72-4673-8B67-B6589DF34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03c25e4d0e463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C32958-C7F6-4A59-AF6A-C028D9957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8B388F-8DAB-47E0-B4D3-991C81D3B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D3DA91-3735-4F92-AC51-4C4DBEDC8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4FE58D-7438-4856-808F-B3F182BB4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三维向量与向量积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CFF2BC-E73F-4D45-9A0E-864CFE806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334F600-A3AB-4DCF-8BE0-3A2A6B50E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8AF26E4-6F6E-4907-8818-DD77F0F25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方向向量和法向量角色不同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07D3CC3-BE43-4C2C-81AE-59A6603A2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3112F30-531D-490C-82BF-56C7267F8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BF8E8B2-3D51-49DA-9FF5-5B5F1FE7C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建立坐标—写参数式—用点/叉积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2B8BBA6-C625-438B-9D36-73C367F5D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DDDAD61-D938-44B0-9CC6-56C3AD605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50D39B5-D176-4D36-B79D-9FF78C257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夹角取错锐钝关系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307E4D8-70FA-4404-A75A-E54161D42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823306E-D454-46F2-8E0A-09D591FAE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93F90DF-1DF1-4990-B3D3-7C4730C38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三维向量与向量积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BEBE3BF-0D5E-4070-AD2D-3ED3FC704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39</a:t>
            </a:r>
          </a:p>
        </p:txBody>
      </p:sp>
    </p:spTree>
    <p:extLst>
      <p:ext uri="{BB962C8B-B14F-4D97-AF65-F5344CB8AC3E}">
        <p14:creationId xmlns:p14="http://schemas.microsoft.com/office/powerpoint/2010/main" val="26905354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693C8F0-D269-4C3E-BED4-60CA9D48F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279781-6DBA-4492-83FE-B368B7D07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fe8a9e1a014fd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DA8EE4-A787-4290-8064-3280C8EC3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6CD47C-696F-4107-948C-7A4658CF9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EC5D26-2069-461D-801D-D16537B0F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4439D3-6F44-449D-8F37-BD53BDD51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a=(1,2,3)，b=(2,−1,3)，a·b=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1F850AE-59D2-438D-BF35-866359F17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EE2074-959F-4A41-BCAE-977D0BC91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C31A26E-97BE-494C-A987-5072857E6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方向向量和法向量角色不同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2BE7B42-ACF6-433F-82ED-7631AAFF3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599191-3ED8-4E1D-AFC4-13865DD7D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AD4A960-BF86-40FC-B6E2-B5501BD3D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建立坐标—写参数式—用点/叉积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1FB344D-8220-47DD-8E1F-71D2522EF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2EA36C3-57DC-4E85-97D2-EFE241B5C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8FAA3D0-4156-4340-A51A-B4BDED307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检查：夹角取错锐钝关系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BF7269C-099A-4A62-BF0F-2D2F4AED3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0299656-BC63-4BA1-B4A5-11F7213DB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4B45139-494A-4E5E-A679-74AEA8DC9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三维向量与向量积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1DC14DB-559B-4583-A681-B2C6436B6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39</a:t>
            </a:r>
          </a:p>
        </p:txBody>
      </p:sp>
    </p:spTree>
    <p:extLst>
      <p:ext uri="{BB962C8B-B14F-4D97-AF65-F5344CB8AC3E}">
        <p14:creationId xmlns:p14="http://schemas.microsoft.com/office/powerpoint/2010/main" val="2658081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AAF61F9-5C5B-4DC7-91A7-A118CFCB9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B988E4-9901-46D8-8F05-1F9677848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088b9e485e4464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A3F0AD-A1DA-4B0A-AB6F-D9CCEB143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93648D-C49D-4540-A4CA-19FD3BBA2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54787F-08B6-4C98-8B94-A7371CC9E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DFB499-9A4D-4426-98B3-2AC2E3988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点 P=(1,1,1) 到平面 x+2y−z−1=0 的距离是：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9D078D5-A5E3-42BB-86DB-5DA7B1346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2 2012-2023、Sample Paper 与 Practice Paper｜DSE原创模考 · DSE M2 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1F52EE-99D4-48C4-AFB2-44BF5BD4B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C1474B5-F6C6-4C2F-BAA2-F04241645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D060CBB-B184-4C23-97B1-387BF11F8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361B4E0-C9BE-4C86-9F96-BE5E3A651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A4FD6D-2B8C-4DDF-B192-A06519CDF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30FBDD1-1DB9-44A4-9D5D-8D15E4C34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3DBD5F0-DC72-4BDB-8D69-7983BA3F6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86E962E-B653-4841-B186-D01ECA9AC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C7F25FD-3207-4F92-BA61-E16DD3BB6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85C9D66-11DA-4426-A5B5-CFA44DE94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7D9E9F6-0FC6-4F7A-A221-0CD30DEA0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CA174E3-3A46-481A-8E51-C3A5E3212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4049B52-D179-462C-9B83-DB1A016AA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三维向量与向量积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1BF403F-ED38-44AD-B08C-40D84A2AD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39</a:t>
            </a:r>
          </a:p>
        </p:txBody>
      </p:sp>
    </p:spTree>
    <p:extLst>
      <p:ext uri="{BB962C8B-B14F-4D97-AF65-F5344CB8AC3E}">
        <p14:creationId xmlns:p14="http://schemas.microsoft.com/office/powerpoint/2010/main" val="61425981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F0683DB-ADA6-43AF-86CC-CC89B54F3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769B91-C0B3-4CFC-9410-C6EA7A69D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d4c3820c62443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4950C2-7E48-40F3-B146-3D5AA616C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CCCB98-332E-4E6A-A92C-7CCEBFF34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617D81-F0E7-4C97-A840-00C085D9C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20349E-81C3-401B-BB22-936555713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40596F6-B1C3-4A22-893B-DC3D5F0BA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a=(1,2,3)，b=(2,−1,3)，a·b=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99B24AC-7920-4B2D-95EF-A47737E43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0BB89AD-E4E0-4B00-BCBB-B47280203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3BDE292-DD10-42D6-B76C-64B992F75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CA9567-0966-4FDA-B60A-5420CDBC4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点 P=(1,1,1) 到平面 x+2y−z−1=0 的距离是：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9AEB612-124E-4129-B395-DFB7E1D1D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9536544-6FA6-4BC7-AD7F-924953FF0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991BC47-A2A2-4BFB-8645-78CCE6B99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6DE528D-7DA1-4BA3-B839-99277AAEC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向量 a=(2,0,0)、b=(0,3,0)，求 a×b 的第三分量：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4DB358D-D90D-40F5-AA7E-11B16C69E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DF2D611-2BB0-4401-B5D5-8963B2078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B5F1842-82A0-489D-B239-777753630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三维向量与向量积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DD24708-560E-41C6-AAD8-C09D5ED35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39</a:t>
            </a:r>
          </a:p>
        </p:txBody>
      </p:sp>
    </p:spTree>
    <p:extLst>
      <p:ext uri="{BB962C8B-B14F-4D97-AF65-F5344CB8AC3E}">
        <p14:creationId xmlns:p14="http://schemas.microsoft.com/office/powerpoint/2010/main" val="147013040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437A351-AAD5-4553-955F-10E6D0260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F300C4-B9AA-40DF-963A-87290B859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2c5d2ef76d427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4F85F1-1E3D-4548-8979-F124390DB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ECEAE9-7B1A-4D53-BF11-05F3E4216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C24D6B-92C0-4273-9398-84A991FFD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3017C2-B956-47F3-B623-6296D0C65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夹角取错锐钝关系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E47E7C-6824-40F3-81CC-D1858D42E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0DE0D1-D430-4A70-8F02-678F4BD01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ACAEF44-0793-4D75-8C84-610D9F0A2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CBAC717-D9FD-4ACB-9BFA-C0DD950EA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正确结论：1/√6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解析链：点面距离为 |Ax₀+By₀+Cz₀+D|/√(A²+B²+C²)。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3CE460C-3D24-4814-AD83-A529F419E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3A526FA-4226-45C3-8AFF-23A2C23E9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32913E8-E791-48F3-B6E4-A5087BD68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三维向量与向量积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A6A6FF3-3455-4B6E-AD22-15E417938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39</a:t>
            </a:r>
          </a:p>
        </p:txBody>
      </p:sp>
    </p:spTree>
    <p:extLst>
      <p:ext uri="{BB962C8B-B14F-4D97-AF65-F5344CB8AC3E}">
        <p14:creationId xmlns:p14="http://schemas.microsoft.com/office/powerpoint/2010/main" val="86687212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72649EC-FF27-4B49-9699-445422C97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E754C8-F5DC-4A2A-A0D4-5170D994A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8133f44e684446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43A50A-0539-4121-BC3A-C970092B8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B9164D-7614-4ECD-8FFF-FD8F05257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FD173D7-758E-4203-B0FB-5959345D1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2F9B2F-BE87-4A93-8EAA-1FCFC090A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向量 a=(2,0,0)、b=(0,3,0)，求 a×b 的第三分量：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BA475E0-DE99-419C-AA62-B27495DA8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D818AD6-96A0-4878-89E8-8D364E24C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6A04777-E607-4749-803A-9A455D508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49C88F4-8D56-4203-B506-E313C9FDF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31A32E8-ECA0-460D-9B22-2A37ED6D8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FAE5C4B-5A94-4096-858B-CC306B6C0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3B3C740-5171-4E5C-BC2C-55171A695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9081001-D8F8-4198-A4F3-0CB9150D1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三维向量与向量积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77EC324-6D1C-44CC-AD4D-2B3AB72A6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39</a:t>
            </a:r>
          </a:p>
        </p:txBody>
      </p:sp>
    </p:spTree>
    <p:extLst>
      <p:ext uri="{BB962C8B-B14F-4D97-AF65-F5344CB8AC3E}">
        <p14:creationId xmlns:p14="http://schemas.microsoft.com/office/powerpoint/2010/main" val="1367144711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4AF9B35-00AA-4815-BDD0-AE4B9116A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648FBE-48BC-47EC-8FA3-2A15C4565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bc0889fcb447b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848001-BFBC-4BC0-8D39-2C6776204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向量积与平面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A6D636-F1B0-4C92-B107-6B318E7A8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1763F7-BFE8-4BF4-B033-5E9CD0394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能独立执行“建立坐标—写参数式—用点/叉积”，并说明每一步理由。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96EBFC-D105-4EEE-9F97-DFF12CC90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1EEC09-7AD7-48B5-8C81-09C65CB96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800C573-FAB5-43DD-9325-4F3332A70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直线 r=(2,0,1)+λ(1,2,−1)。当 λ=2 时，直线上的点是：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F7AB3D3-6F33-4094-A3E4-A37F1B7F2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高频错因：夹角取错锐钝关系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D80C1F7-D150-48A2-8812-E813880DD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BF8B4E-CD41-4AA8-ACBB-9495EFFCD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944D7CF-AFA5-4196-8F0B-84A4C11BC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方向向量和法向量角色不同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5486EC4-2CEB-42A1-9CCA-CC3DBE36A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C7D9B30-CB7C-47D7-B621-AD9023114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EFAFBF0-191E-4070-A499-F519AEC84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三维向量与向量积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2333494-8EB8-40FD-A4F8-C0312BBD0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39</a:t>
            </a:r>
          </a:p>
        </p:txBody>
      </p:sp>
    </p:spTree>
    <p:extLst>
      <p:ext uri="{BB962C8B-B14F-4D97-AF65-F5344CB8AC3E}">
        <p14:creationId xmlns:p14="http://schemas.microsoft.com/office/powerpoint/2010/main" val="1782608251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76077CB-08C2-4F48-9B4A-68CDDD10E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44F059-B413-43A1-A285-5CEA22844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6c89c233e5947b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E7CA2F-B1C7-4F86-9DD3-B9269D05C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88929D-D049-415C-8005-F8C1FD8DB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74050E-416E-4172-A1CE-5FED47F2A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C9E615-4350-4654-9448-086C81187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E53DF25-2CA1-4299-8FED-3C165B1A2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建立坐标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BB52F1-94B0-4D27-B780-6F552CA05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162C6E0-52D0-4A9B-A7B9-2FA013E44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写参数式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6B518CD-8B73-4E2D-96BF-A9BBDB6D1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D472251-EB22-4543-9087-ACEDCF0AB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用点/叉积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740ED95-8EEE-45BE-A890-B8676A3B6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A6BE347-621D-4791-997D-F0010AD29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4466C4F-5F3B-4A54-B986-072513282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直线 r=(2,0,1)+λ(1,2,−1)。当 λ=2 时，直线上的点是：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BDDD280-0820-4C4E-8C57-D414AD6DE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5D9245-9442-46B9-A1C4-8D1EF328E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9F4EA04-7553-4673-B24E-2222B5098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正确结论：(4,4,-1)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解析：把参数代入三个坐标分量，逐项相加。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2C73E4B-53C5-46A8-B275-8BDC94ECF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3F720A3-4ED3-431B-BB9C-A0491797A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BE70BAD-1F0D-4354-8A2C-6DE45D4CC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三维向量与向量积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F05D104-7578-49CE-9078-065F6172C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39</a:t>
            </a:r>
          </a:p>
        </p:txBody>
      </p:sp>
    </p:spTree>
    <p:extLst>
      <p:ext uri="{BB962C8B-B14F-4D97-AF65-F5344CB8AC3E}">
        <p14:creationId xmlns:p14="http://schemas.microsoft.com/office/powerpoint/2010/main" val="1094237939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93DC84C-317E-41D6-8E21-B11D196AC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F7B0FEE-07E8-44BF-A210-6E4143546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4cc69e86a846a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E0A667-218A-41D4-900E-02F91DFC3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22C281-03FC-47C1-8ADA-5D7F3EF60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378974-47C5-4DB0-8A95-133A4A2D4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9F965C-F357-4FA8-A8F4-9FB2FDC0D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460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分钟口述一题“法向量、平面方程、面积与方向”任务的作答路径，答案必须包含：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578824-2633-41EA-BBDB-BB56884A3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25468E-DBF5-4CE8-A790-D9F201B5F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DF3BC38-57A1-4D1F-ACDF-D2E5655E6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D59A494-FC6B-4A6A-9D0F-0C4F018A2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035B2AF-1B80-4E83-8631-8D143B76A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32B240-C81F-4A77-8E7F-BB65AA18C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CB5FED9-A43B-46F3-B56F-849B068B7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10F5A97-E6FD-4C14-A63F-228DDDBA0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E52A058-BB5E-4583-B94D-5EB817082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夹角取错锐钝关系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16BAE49-EB54-489D-92D1-DD0573D33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DE80D01-B16E-46CA-998B-3881EE005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6E77372-24A8-48CF-A008-C9BFC2981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1E76381-FD15-4BC6-A1CD-1EB80234F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0591B3E-9527-45B4-B7AA-B63DF321B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三维向量与向量积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A1EB439-6A23-4A67-A93F-434BB96FB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39</a:t>
            </a:r>
          </a:p>
        </p:txBody>
      </p:sp>
    </p:spTree>
    <p:extLst>
      <p:ext uri="{BB962C8B-B14F-4D97-AF65-F5344CB8AC3E}">
        <p14:creationId xmlns:p14="http://schemas.microsoft.com/office/powerpoint/2010/main" val="119156824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8213438-4613-4893-B392-280177D1D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E5D209-8029-4C1F-BEBB-FC8C51048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62f5f9612ba493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187125-7360-469E-8CC5-0BEE5D959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DBC0CA-75B3-4A57-916A-83CE0ABC1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C5C7FE-E768-4126-82C4-19911F66F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8095E3-4C21-4B42-8F04-907C636BD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三维向量与向量积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EA16BB-6306-4224-A37B-A1C2DA9B8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38EB2F-82E5-41C9-B099-999D37A2E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A8B44AD-62B7-4D0B-949F-118087176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方向向量和法向量角色不同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DB23354-97A6-4952-B83F-BCC055DE2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6B03F2E-7AC6-4630-91EC-1A8EA69A4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BC0D7CE-A1DE-49B9-B178-9DC76072C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建立坐标—写参数式—用点/叉积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B33D9C5-B421-45B5-9B56-C7CE764BA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B50F99F-F2D1-46B4-9B85-3235433BE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131238A-AC0E-43C4-82E1-9BDB2EC57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夹角取错锐钝关系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4681B57-D631-46F2-B403-682F1859B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4FA7DB6-288C-4BC5-AA70-A6146895E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8DB4348-322E-4F01-AFA0-50B08DFED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三维向量与向量积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5232A29-149A-4E01-9876-3A6C0EB2C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39</a:t>
            </a:r>
          </a:p>
        </p:txBody>
      </p:sp>
    </p:spTree>
    <p:extLst>
      <p:ext uri="{BB962C8B-B14F-4D97-AF65-F5344CB8AC3E}">
        <p14:creationId xmlns:p14="http://schemas.microsoft.com/office/powerpoint/2010/main" val="768738775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0145C99-1B67-49D8-822E-9A6364362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456F7A-36BB-41B3-9E40-3DA0BCCEA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1a7c44a57b433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178636-DBA4-4057-ABE2-E5E421ECE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5B59B9-AE1B-4824-8F40-C9130AF09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3D9159-0389-41D9-880E-C9AD5D8C0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4334F2-E537-49ED-8AA0-0EA0FAF12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直线 r=(2,0,1)+λ(1,2,−1)。当 λ=2 时，直线上的点是：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E35D4C-3580-4B5E-83C8-6B6F5EBAA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9D2DDE9-F36D-4AC8-91E1-95E92A8BD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29398D-87CD-48A5-9729-0B60E0319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方向向量和法向量角色不同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157E2F8-7A27-4C0A-88EA-0D4C1B182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A1EC399-E631-4717-8458-6B5C7B72B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6D02006-2D5F-41FA-9226-C67ED2377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建立坐标—写参数式—用点/叉积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4E65D29-E525-408E-8762-DB60A794D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E1833C4-3BA8-4C17-92AF-4923F0142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43E1F64-8175-49A6-A41B-0CA11063C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检查：夹角取错锐钝关系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32D2FA5-FC35-4789-87DE-9E7ED2005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BE9D437-8912-4A97-9959-12D656869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340648E-1D80-480B-8312-77DD0DB49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三维向量与向量积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39200FC-C4FB-47E1-9044-90D217B1C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39</a:t>
            </a:r>
          </a:p>
        </p:txBody>
      </p:sp>
    </p:spTree>
    <p:extLst>
      <p:ext uri="{BB962C8B-B14F-4D97-AF65-F5344CB8AC3E}">
        <p14:creationId xmlns:p14="http://schemas.microsoft.com/office/powerpoint/2010/main" val="6971247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609C5AF-22FF-4BC1-9C03-5CD3433F8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9482DE-AA18-48E7-9A8B-CBFD16DF3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625dda934a34e6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070870-A333-4E07-8A4F-AC33BAC41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6B66ECF-16A5-4EE8-9BF3-5C2C58376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1C4E81-BC64-43EA-ADD7-8BFA48634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2AAB7E-3072-4B6A-B175-9B580C425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向量 a=(3,0,0)、b=(0,4,0)，求 a×b 的第三分量：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8EBFAB9-BC6C-40CA-83A3-3F8765119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2 2012-2023、Sample Paper 与 Practice Paper｜DSE原创模考 · DSE M2 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9E871F-6EDB-4E6E-A117-011D6ECF3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F15F53-7908-4861-8C13-0D25D7934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E90F28A-73C0-41E2-B639-7655C01A1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53882B7-9DEB-4BAC-9103-B069629F1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DDD8EB5-F1EB-4121-8DD7-58BFCC0F0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3D71818-192B-4F8C-B029-EBB8D9835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0E39873-005C-43E2-AA27-1BDC894B7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7AC4A04-38A1-4C7F-915E-6B8106C6D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5DBF1A3-F2F4-4788-8C2F-4FCE636B8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9323097-139D-4CD4-97D9-272D0E91F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D11061C-6080-41EC-8B39-A66CF6CC5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CB92F14-F753-4026-B8AE-D6DBFAD08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8DB09B1-AEDF-478D-A1AA-AAC14DD0E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三维向量与向量积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9741F29-7329-4EC6-A832-204270EF7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39</a:t>
            </a:r>
          </a:p>
        </p:txBody>
      </p:sp>
    </p:spTree>
    <p:extLst>
      <p:ext uri="{BB962C8B-B14F-4D97-AF65-F5344CB8AC3E}">
        <p14:creationId xmlns:p14="http://schemas.microsoft.com/office/powerpoint/2010/main" val="1670304404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F7AF40C-3D23-4CA0-BC21-B10E0ECCF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414842F-B4A7-40A3-86AC-9199666CA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17a724e366478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6AFAEA-75B0-4E2F-9800-750D34F2F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BD1E3C-7005-4E8C-B5B4-EB90CAF5C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EB05EC6-C019-4272-8978-D03ECB9FA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2089E7-8CA6-4A23-B34C-682A8C955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071C44-3FE1-48C8-82E1-D24282F25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直线 r=(2,0,1)+λ(1,2,−1)。当 λ=2 时，直线上的点是：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CAA673C-3ADA-442A-AFBC-926E03271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5D826EF-28AE-4C48-8219-E8E472707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1EAE0EE-2B40-4BF7-9267-42ADC5EF5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8857713-B2AC-4534-9B2B-3851902C1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向量 a=(3,0,0)、b=(0,4,0)，求 a×b 的第三分量：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F566D8-EF2C-41C2-8F4A-6BE68818F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3E7568C-35FD-4950-9192-706C48520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F416E13-4B64-4FBD-B671-1A5E067E1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4D88879-A4EF-41DF-8F37-5EEB1C418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若三角形两边向量 a、b 满足 |a×b|=18，三角形面积是：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0383082-6947-4AB7-9720-D6FA47E13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F998490-D370-4D55-8DF1-76D89AE0D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840A222-C548-44CE-BAC6-2CA1C1D68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三维向量与向量积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12F48A6-82DA-40E4-AA70-3562706C1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39</a:t>
            </a:r>
          </a:p>
        </p:txBody>
      </p:sp>
    </p:spTree>
    <p:extLst>
      <p:ext uri="{BB962C8B-B14F-4D97-AF65-F5344CB8AC3E}">
        <p14:creationId xmlns:p14="http://schemas.microsoft.com/office/powerpoint/2010/main" val="129066683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4F35CAB-CE99-43EB-B44A-DA137F4E4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71C4853-B635-4B49-8C15-D14F3961A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76e94ddfbd406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02D24E-BD09-4CE7-9D27-180D45C1C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D3CC5E-8994-431F-89DA-536EE01D4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8F6F31-3AD1-4F4B-9D85-930C12F1E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7A1B63-5E95-4925-8468-9715D82AA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夹角取错锐钝关系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6D93C0-3C4B-422E-AF64-B69132578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C35E5D1-9B0E-414A-B4F3-3133191FB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5783BE-B27E-4275-9475-2F4B2F5AF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CBC60BC-521C-4E02-A4FB-F017C4D18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正确结论：12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解析链：a×b=(0,0,3·4)，第三分量为 12。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15BACAE-AE60-40C3-98AE-845B01CAC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8F007D0-4B88-4662-92F1-3DF3B675B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6001678-A6EC-4C49-8B1D-DBC4F8A9B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三维向量与向量积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1759E32-57E5-4232-8D0B-34E60DE1E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39</a:t>
            </a:r>
          </a:p>
        </p:txBody>
      </p:sp>
    </p:spTree>
    <p:extLst>
      <p:ext uri="{BB962C8B-B14F-4D97-AF65-F5344CB8AC3E}">
        <p14:creationId xmlns:p14="http://schemas.microsoft.com/office/powerpoint/2010/main" val="1442381812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7B19798-ADE0-49F7-8DCE-0E3E4ABC7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2F2EE2-C9CD-4182-BFA2-BC495A139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2ed7ffb1c454fd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B9256B-C776-4847-AA0B-AF01C2CC3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31F5EEC-D684-4621-BCB2-A593E1D02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88500C-BE99-401D-A3A7-E457AB960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B2A41D-8FFE-4BE7-9B3D-CD6C5075F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若三角形两边向量 a、b 满足 |a×b|=18，三角形面积是：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E5C934-E8F7-4A12-9DE6-B3C39CB08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2B773E4-7177-4911-BB0F-0E52478D8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7DF59F-5D33-4324-A780-BD199D777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071878B-4BFE-4A6B-9B00-FB5137728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66EE959-E1B7-456F-A866-3A14AD6E3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1504022-09D6-4F12-95BE-A1DC48CEF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15F15A8-B0B6-46BD-91A6-2A4421FB7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FC2F49C-3C99-422D-8074-0BE0E763E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三维向量与向量积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1D4CCA0-A51B-4F0C-AFDF-946F21B72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39</a:t>
            </a:r>
          </a:p>
        </p:txBody>
      </p:sp>
    </p:spTree>
    <p:extLst>
      <p:ext uri="{BB962C8B-B14F-4D97-AF65-F5344CB8AC3E}">
        <p14:creationId xmlns:p14="http://schemas.microsoft.com/office/powerpoint/2010/main" val="746135914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FC769BE-9101-448B-A331-8B256E8A8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7615DD-A3E5-4AC3-8BB6-7A9318284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2cb143fb5549a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030F6E-22C7-4E01-82A4-948373E2E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角与距离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07A71E-93BD-4EE0-AFAE-3BA112BEA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CA3C8E-DC01-455B-A7AC-7EC9A13CE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9BE631-D240-417F-9BA8-7E47C8C56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43A92E-2A19-4E5E-9343-2F30F5DE1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rPr>
              <a:t>入口诊断｜Q21 · 香港生活创新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D129835-2E74-4052-A2B9-9C516CD4A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【原创情境迁移｜启德体育园2026运营】以下参数为“三维向量与向量积”训练所设，不是官方资料中的实际数据：过点 (4,0,0) 且法向量为 (1,2,−1) 的平面方程是：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CE104AE-4F38-44C2-89D0-B87BF6077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高频错因：夹角取错锐钝关系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F27A025-EA7C-46A5-AF07-2C5D8B15B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FD55433-E643-4047-A907-661C2F5C7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1F72604-93E5-4B3D-8D7A-16C03DF93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方向向量和法向量角色不同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7D358FE-6A31-4525-A152-6DF4AE1D7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E121978-A9F5-4141-8562-85141B30D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ED3062C-7ED2-4A9D-944E-E813C0CB1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三维向量与向量积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6EF5C52-8911-4D57-8794-A777ACDA1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39</a:t>
            </a:r>
          </a:p>
        </p:txBody>
      </p:sp>
    </p:spTree>
    <p:extLst>
      <p:ext uri="{BB962C8B-B14F-4D97-AF65-F5344CB8AC3E}">
        <p14:creationId xmlns:p14="http://schemas.microsoft.com/office/powerpoint/2010/main" val="612490169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6F07FCE-4032-4810-9AF2-B66E21ECA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ACBF34-162C-4D09-B065-20C685699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afb6d82f395464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895EC6-C74B-45AB-A42B-620B398B7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9325302-4E8A-43BD-AC80-005FD3EFF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F7BED1-AA1C-437B-8274-C51DBC143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F86044-2830-4BC1-AEB2-756C8D983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E159517-FBE0-4DA0-8152-038F79D0D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建立坐标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B218AB0-0E1C-4B6A-9E99-3AC31B527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99F29E-461B-4654-962E-A16385DD9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写参数式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8C93B0D-5BA0-47D8-A620-0DAD594FA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A13AF03-A1DD-4B5E-BB01-AB58BC48C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用点/叉积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DC12756-05A3-452E-8929-F676B9767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A7183DE-7C64-4FB8-AD22-75AA001D1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rPr>
              <a:t>DSE 模考例题 · Q21 · 香港生活创新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70363DF-E84D-443E-82EB-F46A47ECC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【原创情境迁移｜启德体育园2026运营】以下参数为“三维向量与向量积”训练所设，不是官方资料中的实际数据：过点 (4,0,0) 且法向量为 (1,2,−1) 的平面方程是：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504A0F8-14CD-47C2-B400-7AD6AF331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1E47412-1291-4F0B-A2AA-78956D730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38F879D-3758-4F22-BBCE-51990A2EE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正确结论：x+2y−z=4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解析：n·[(x,y,z)−(4,0,0)]=0，化简得 x+2y−z=4。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038F7E8-0D1E-470B-BBAC-8042BC97A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ED4522F-5946-41A4-99E2-26E60246C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D7A4B40-03F2-4FB3-9FFE-1F200FFF7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三维向量与向量积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28F2D32-42C2-451B-917A-EC6B216AC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39</a:t>
            </a:r>
          </a:p>
        </p:txBody>
      </p:sp>
    </p:spTree>
    <p:extLst>
      <p:ext uri="{BB962C8B-B14F-4D97-AF65-F5344CB8AC3E}">
        <p14:creationId xmlns:p14="http://schemas.microsoft.com/office/powerpoint/2010/main" val="221635595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80FE837-AF42-4B75-B65F-F09B5DD3A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53FE033-9201-407A-B730-DDAD4C33F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b7037dc9c6441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142F92-9241-4F93-9A90-00D1F0D02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5E7817-96AE-4880-BFEE-AF223DC39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F4B70B-1C32-4BBE-937E-BB2B1CCCD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B40D54-7367-4543-8ADB-D6621F7FE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3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分钟口述一题“线线、线面、面面夹角及点面距离”任务的作答路径，答案必须包含：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B634AA-0081-4E83-BF00-B1367BFDB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A44AF77-7F65-4324-93C6-67BF73D3A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E21ECC-F639-4222-8EEA-F89A07EC8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479509F-CB25-469B-9433-A977F4FE1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3AD39A0-44F3-4E37-BCEC-95E7456E5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8056A30-A0A9-4A73-BB1C-5E2ACA306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1AB9758-11A1-421E-874F-35968A82B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BB683CA-0B65-46D0-961B-1F4A9495E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8C6C867-2CBC-400F-8C2F-66FD6B0C6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夹角取错锐钝关系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1978CAA-BCAC-4F6A-B39B-031A13174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DF208B4-C947-4B58-BF89-E56C5D4B3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F6053E6-9230-412A-B805-0EC62A234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630A009-071F-4CD0-8689-E3AFB1857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ACFAB6F-7949-42FD-98D6-AD4C2D0B4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三维向量与向量积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0082C47-96A1-4A98-8A8A-00FAAE229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39</a:t>
            </a:r>
          </a:p>
        </p:txBody>
      </p:sp>
    </p:spTree>
    <p:extLst>
      <p:ext uri="{BB962C8B-B14F-4D97-AF65-F5344CB8AC3E}">
        <p14:creationId xmlns:p14="http://schemas.microsoft.com/office/powerpoint/2010/main" val="1697689240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7D1C598-D412-4140-B4C9-BDE133BE0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E08E11-E07E-4246-9E67-0F57D9D04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d29b532bb8844a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2495A8-6FFC-4836-AB72-0652F1591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05A812-63F7-46C7-9F18-24F8817D2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361CD0-02A9-4C3E-8D3E-391F7347E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666733-443E-4DA5-BCDE-697179111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三维向量与向量积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365D5F-3950-4081-ABAE-8D68E50A3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3EC0849-8DCD-4FFD-B33D-74FE0EF2A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60346D9-F63B-4B34-9111-687E374F5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方向向量和法向量角色不同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05720D0-888A-447A-804C-9559B7E99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E0D75F9-4ABF-4D27-A781-A88C0F764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7DB1967-3960-4265-AC09-CFB3CAF88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建立坐标—写参数式—用点/叉积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23352C9-2EAB-4015-BFEE-BE8CBF2E2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ECA3FE1-8F9F-44DE-AD82-61C4BD9C8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B8C0689-900A-4200-860C-12F8559EC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夹角取错锐钝关系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EAAD972-94F0-406E-9FB6-B3E7312BD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BE9052C-D166-4F39-B4AD-7F53A1DA1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FF76EBD-3DFA-4DA8-8E0E-BEB85BBDA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三维向量与向量积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5C7A7F6-DDBE-4B73-BA51-4163DC6C6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39</a:t>
            </a:r>
          </a:p>
        </p:txBody>
      </p:sp>
    </p:spTree>
    <p:extLst>
      <p:ext uri="{BB962C8B-B14F-4D97-AF65-F5344CB8AC3E}">
        <p14:creationId xmlns:p14="http://schemas.microsoft.com/office/powerpoint/2010/main" val="1187468892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74FB7BE-565E-4DFD-9BBD-DF981762F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671FF4-D7C0-46A0-94AC-8DDF39A5C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83f90845aa473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8C22FA-AC11-4461-AB0D-8756BAAF0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6D253C-C05F-45B2-BA48-7FA16A50A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BC366A-B719-4F2C-97A4-A8E855735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2BCE62C-C0D5-46E8-8329-67F3020BC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215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【原创情境迁移｜启德体育园2026运营】以下参数为“三维向量与向量积”训练所设，不是官方资料中的实际数据：过点 (4,0,0) 且法向量为 (1,2,−1) 的平面方程…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460FA7-EC8C-4731-BDAF-C61F54C2A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D546516-4D46-4FB6-A01C-959F9FCAD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3BB34A1-A506-4512-907A-6E4A96D60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方向向量和法向量角色不同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5F7977A-A2C5-464E-B5EA-10AD6D260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49E319-41AD-4122-821C-EDD81A0AC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454B73B-088A-42E2-845B-29FC80672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建立坐标—写参数式—用点/叉积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BBD07F9-71C8-4EC2-B125-E69BA024E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5A69B48-ED4C-405A-A510-B1FEDCC47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A18E0E1-CC9F-4ECD-911B-32F9485A9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检查：夹角取错锐钝关系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F21CDAF-3492-40CD-B455-4C52E0F36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39ECD91-7002-421B-AE01-6B82FBF02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380CD74-335A-406F-AE53-61C86CB8A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三维向量与向量积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13D0D3A-C6CF-4943-AC37-159607C89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39</a:t>
            </a:r>
          </a:p>
        </p:txBody>
      </p:sp>
    </p:spTree>
    <p:extLst>
      <p:ext uri="{BB962C8B-B14F-4D97-AF65-F5344CB8AC3E}">
        <p14:creationId xmlns:p14="http://schemas.microsoft.com/office/powerpoint/2010/main" val="450848114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89805CB-7B90-419E-AA26-972181B02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59AAB6-A1FF-4E80-9FEC-4633BFEBD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00b819b96b94ea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512DA3-58A0-45F5-B5AD-A282E0570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F9C881-CD34-4DAB-9F98-AB2A10DA4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ADFE7C-74E5-441D-A88A-840A6BBED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香港生活创新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3B8A87-8A64-4075-AFA4-590176502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【原创情境迁移｜低空经济32项沙盒】以下参数为“三维向量与向量积”训练所设，不是官方资料中的实际数据：若三角形两边向量 a、b 满足 |a×b|=24，三角形面积是：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56406C-93B5-4582-9B05-DE48DD811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2 2012-2023、Sample Paper 与 Practice Paper｜DSE原创模考 · DSE M2 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CADCE2C-EE5C-4A3B-8C25-05D13DEC1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B2552FA-C93C-4B3F-B590-3CC255C63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AF128CF-289C-42A3-AA13-881EE3934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EA0F633-96DC-4614-8280-A98FC1A32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DA22835-0491-4AF6-9C50-202575492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C4B493C-8483-4D8D-B1B8-43CC7671B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9871066-CF9E-4B64-9E2F-C90E7977A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C3E3C11-87EA-400F-84B8-CF99FC469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EFAA323-FFA4-499F-AA84-9E8797DE8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16F0864-2FFF-42F4-A248-B3A50B97B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1057F74-7A38-4A9F-852D-856F5E63F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B79502E-5A04-4486-BE72-157DC97E3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41411C3-0FE6-4C34-8385-512883C5B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三维向量与向量积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7AC8DFB-C50C-47F4-9FA1-35B1BC9F8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39</a:t>
            </a:r>
          </a:p>
        </p:txBody>
      </p:sp>
    </p:spTree>
    <p:extLst>
      <p:ext uri="{BB962C8B-B14F-4D97-AF65-F5344CB8AC3E}">
        <p14:creationId xmlns:p14="http://schemas.microsoft.com/office/powerpoint/2010/main" val="188257800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31A92DD-962A-47DC-AEF0-42A781065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E16EE3-A0EC-4EF9-BE2D-5F5BD4ED7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0a0c52b7534b2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412881-67B1-47D2-A9FD-EA8827E2E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C1C164-E527-4DC7-AA9E-BB53BE07B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C2A9A0-2FF1-4202-93EB-CD06CC678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6F1739-A60E-4955-B097-23EB2E16F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D09AAA-6EB4-42A2-B4FC-ED13743A7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【原创情境迁移｜启德体育园2026运营】以下参数为“三维向量与向量积”训练所设，不是官方资料中的实际数据：过点 (4,0,0) 且法向量为 (1,2,−1) 的平面方程是：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0290C4-9363-43C8-BC08-F3804D65B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5350E8-E990-4720-A246-3EADC2532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8DF5CBF-25A6-4ED1-B04C-59033483A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576A186-0692-423D-BC36-C247B6B97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【原创情境迁移｜低空经济32项沙盒】以下参数为“三维向量与向量积”训练所设，不是官方资料中的实际数据：若三角形两边向量 a、b 满足 |a×b|=24，三角形面积是：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93CB79-480D-4D38-8898-CF131A9B0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226217A-D8E3-41FF-BD23-9DA4E494C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8AC9723-309C-4B39-BBD5-6C7C67247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B51EDE3-99FB-4038-B288-C25A34C70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【原创情境迁移｜Fintech 2030与稳定币】以下参数为“三维向量与向量积”训练所设，不是官方资料中的实际数据：点 P=(5,5,5) 到平面 x+2y−z−5=0 的距离是：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12515E9-4C9D-408E-8F2E-898C2CC95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E8990A1-2125-410B-86B1-14771D251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0EE6868-3288-4598-9307-6ACC2EBAC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三维向量与向量积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7ADA4E3-3DBA-4B19-8F34-A88DE2169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39</a:t>
            </a:r>
          </a:p>
        </p:txBody>
      </p:sp>
    </p:spTree>
    <p:extLst>
      <p:ext uri="{BB962C8B-B14F-4D97-AF65-F5344CB8AC3E}">
        <p14:creationId xmlns:p14="http://schemas.microsoft.com/office/powerpoint/2010/main" val="1981876792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EA8FA53-D0AB-4594-9908-F879B99FA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6CEB86-CF43-48C7-9C49-F71A076B2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01ca92c1db43f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26725B-AD5D-4041-849A-B20E86A89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07449C-A311-4163-9A87-4EDFFCC1F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F074B7-1AC6-464B-A402-009C36E1F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A01EE0-AB0E-412E-A42C-E9600D7D1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夹角取错锐钝关系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B38B89-EBDC-4C3E-BFA8-1A109826B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623AC64-CAF3-4FA2-9B4D-1EC59D754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206949B-7028-4CEA-A194-91F1145B9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463D4B9-A29B-4B41-8D25-2E4E147B6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正确结论：12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解析链：|a×b| 是由 a、b 张成的平行四边形面积，三角形面积取其一半。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678F62D-FDDD-4353-8B01-E8F3C8E47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3F0A8C9-7F41-4DB9-ABCA-B95EFDDB4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F398C25-29D9-4DB3-BB2E-BF7DC0DD1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三维向量与向量积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701CB30-2FFD-4BD3-82E2-7F4E67001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39</a:t>
            </a:r>
          </a:p>
        </p:txBody>
      </p:sp>
    </p:spTree>
    <p:extLst>
      <p:ext uri="{BB962C8B-B14F-4D97-AF65-F5344CB8AC3E}">
        <p14:creationId xmlns:p14="http://schemas.microsoft.com/office/powerpoint/2010/main" val="1487195836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EFCAA92-54FB-4ED6-BB86-DF8EF3A00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9940BE-AD53-43C7-8819-8E40F5D19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0f991d3fb44ac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E6975F-97AF-4876-BFD5-E9D4E3CD4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5E3451-C74F-419D-B465-C9C6D8417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FCF6EC-489E-45FF-B5EB-C770BF847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高新科技创新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864CEE-990F-4300-8EDD-D5DF39999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【原创情境迁移｜Fintech 2030与稳定币】以下参数为“三维向量与向量积”训练所设，不是官方资料中的实际数据：点 P=(5,5,5) 到平面 x+2y−z−5=0 的距离是：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AECB18-0445-4C26-934C-2E853030A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EF4A5B-8191-4979-8419-2F9B391BF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8DF0BF5-557A-46A8-A702-D53DD4CD7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463C8D7-58A5-458C-8FF5-BF93E5DF7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E0FA493-4DBE-4A26-B0F3-18690688C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B387E0D-E589-4E3E-8A3A-FF518D7CA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35C2D12-DD19-4E9E-8269-29A5B537F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D8BC076-8718-41EC-9EB9-9B2981059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三维向量与向量积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2B14433-3EA4-464C-9FE0-90A000D9D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39</a:t>
            </a:r>
          </a:p>
        </p:txBody>
      </p:sp>
    </p:spTree>
    <p:extLst>
      <p:ext uri="{BB962C8B-B14F-4D97-AF65-F5344CB8AC3E}">
        <p14:creationId xmlns:p14="http://schemas.microsoft.com/office/powerpoint/2010/main" val="1937269691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EC1CD36-C35A-49A3-901D-17E431549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04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79B2EA-D45B-43DE-A66E-0E542ACD2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b7826dde037488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6B489A-B578-439B-82F7-52AB81F14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空间综合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83392C-A772-4A19-A4C3-670802FF4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2D26D1-B794-419E-B9AF-7C7C9B8D2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能完成不提示方法的综合题，并用评分语言修正原答案。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A5C1A5-F338-4DEA-9455-892A70FDE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AF4FC5-DD89-4D7D-A9C3-D9057CDF2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rPr>
              <a:t>入口诊断｜Q26 · 高新科技创新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B7AB6B7-6B6D-4A55-8619-22E682F89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【原创情境迁移｜第三代半导体试验线】以下参数为“三维向量与向量积”训练所设，不是官方资料中的实际数据：向量 a=(5,0,0)、b=(0,6,0)，求 a×b 的第三分量：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2BACFB2-5D8D-4CD8-9442-D8669D24B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高频错因：夹角取错锐钝关系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70133B-33A8-4ED6-9E6B-C1E4F4F7C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0D8B1D7-41B9-4807-8E23-4EC5380DA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7FDD545-62F3-4A70-B3EE-E2D782CB3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方向向量和法向量角色不同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9F8200E-8E1A-4B45-9B55-4C926666E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9E93197-6AE3-489F-A669-9A1AB2FE7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9BC8BE9-E5E8-4824-A501-E225F7FA0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三维向量与向量积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693FB61-650A-41F9-A07E-308271578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31 / 39</a:t>
            </a:r>
          </a:p>
        </p:txBody>
      </p:sp>
    </p:spTree>
    <p:extLst>
      <p:ext uri="{BB962C8B-B14F-4D97-AF65-F5344CB8AC3E}">
        <p14:creationId xmlns:p14="http://schemas.microsoft.com/office/powerpoint/2010/main" val="956842533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1B80E93-1CE9-4310-9E2F-A036D69F0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04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B74DCD-37ED-43B6-BED8-49B56A192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57c9e050dfe469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618DD34-AC10-4A19-8CB5-519D4F408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811146-4C93-4808-9320-BFD9B183C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A2CE9F-02F1-4BEB-BE0A-6524601AD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4E6001-9921-4A3F-8D90-95462A4D2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1B960F-728C-4F67-B990-4286B9EEA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建立坐标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65BD5CA-B89D-4265-A4BD-C44F545AC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5CE8892-8E66-4A46-B02D-1E18D81FD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写参数式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CBBF64F-F92E-4FE1-8570-065A74C67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450EF8-F0EF-4BD1-BD9F-189BD50BA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用点/叉积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CE812C0-82AC-4D68-A86E-A9506028C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4D68091-774C-4F26-AB05-FFB52992D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rPr>
              <a:t>DSE 模考例题 · Q26 · 高新科技创新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9752F3B-244E-4D6F-A142-168C13570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【原创情境迁移｜第三代半导体试验线】以下参数为“三维向量与向量积”训练所设，不是官方资料中的实际数据：向量 a=(5,0,0)、b=(0,6,0)，求 a×b 的第三分量：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3B711D7-E4E9-44B3-8DC3-4CD1143AF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563977B-3D57-4D25-96FD-6A5E232DC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FF018D4-22A0-4196-B5DF-D9D189A1E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正确结论：30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解析：a×b=(0,0,5·6)，第三分量为 30。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DAE111D-1F43-4D35-8E9B-1FAC57007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919D7AC-4614-4257-B16B-0F795A19B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1FB444F-2E0C-43CE-A962-706617252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三维向量与向量积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FA82A48-69EB-4425-A7D3-D1AF77549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32 / 39</a:t>
            </a:r>
          </a:p>
        </p:txBody>
      </p:sp>
    </p:spTree>
    <p:extLst>
      <p:ext uri="{BB962C8B-B14F-4D97-AF65-F5344CB8AC3E}">
        <p14:creationId xmlns:p14="http://schemas.microsoft.com/office/powerpoint/2010/main" val="1665657937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DB921AE-3467-4F7D-993C-D82035152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04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6C186B-B882-4DC3-80D7-1B5306807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0d1e93a6904e6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A1039A-7086-4EE8-B793-5E686FAC7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4F8C83-D3FB-4609-8128-5370D796B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5710F2-A38D-4148-8EAA-78CFBB920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FE85903-EFC4-4596-B215-9473C62EC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3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分钟口述一题“最短距离、投影和多条件几何建模”任务的作答路径，答案必须包含：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BBECCA-B0E3-4C85-B4A4-72D21DB87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BDDEB22-ADF4-4408-A4B1-E3D51C24C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E6EA5E-3071-4DDB-A6E2-93E12FDD8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677530D-5D25-4546-AE1F-C76DF002E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AE3791F-5303-41D2-920A-922DED2AD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97F9F80-3E23-48DB-B1DF-AA791A039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84FAF04-68CF-49C6-AF16-3ABB0D2C0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2A090F2-5CF4-4A53-96CF-A1EBA7FE8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9EF2558-8500-4F82-83EF-BCEC0AF99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夹角取错锐钝关系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14EF865-0425-4A90-9D71-C98FEBD2A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49E217D-CFB1-4290-9ADD-6E691AE83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达标证据｜8 分钟综合挑战 + 错因复盘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6511BDF-846E-4215-AF62-AE413B86E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0F8E75A-83E7-46FE-A43A-BEA5F9625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48FF3A9-3F51-4DCE-BF7E-D2504CC2E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三维向量与向量积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A745FBA-D38D-40DC-B9E6-71C0CEFEC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33 / 39</a:t>
            </a:r>
          </a:p>
        </p:txBody>
      </p:sp>
    </p:spTree>
    <p:extLst>
      <p:ext uri="{BB962C8B-B14F-4D97-AF65-F5344CB8AC3E}">
        <p14:creationId xmlns:p14="http://schemas.microsoft.com/office/powerpoint/2010/main" val="875290332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31660A1-8962-4335-A6D0-691C3EFB5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04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7C17C8-8B45-4409-87BA-9E140EE0D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b2e6164b875427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0064E8-A1C1-44EE-8A67-2860A5779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0563C2-EE02-411A-82F5-DFECC0B99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6C6292-220E-4D91-A65B-31B39761E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578625-9D7C-45A4-A8CA-7EB89290F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三维向量与向量积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042BF6-B81C-4791-8F48-904148553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21491EB-CE32-4D90-B0A7-3078A507E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FD005A9-04E5-492E-BC74-8F28D4181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方向向量和法向量角色不同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2FC8018-0304-44D2-8131-70923077A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7ACE28E-CDDA-48E8-BD67-9AA307DDE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C1A6264-F4AC-4AA9-812D-E0700DCD3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建立坐标—写参数式—用点/叉积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2EEC303-94C3-4539-8034-6189F6C95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A8AD454-4E15-4E3E-9F30-B2C7D51A8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B54208B-DAEF-4AEA-A709-1AE739C64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夹角取错锐钝关系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B1CA45A-ED76-45E0-B44C-1298E0890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245B794-2D21-4FC9-A1AD-4CFD99214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953DEF6-60F4-451A-84B2-37401047B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三维向量与向量积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A6D8BA3-1495-4AF3-AE40-138D536BC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34 / 39</a:t>
            </a:r>
          </a:p>
        </p:txBody>
      </p:sp>
    </p:spTree>
    <p:extLst>
      <p:ext uri="{BB962C8B-B14F-4D97-AF65-F5344CB8AC3E}">
        <p14:creationId xmlns:p14="http://schemas.microsoft.com/office/powerpoint/2010/main" val="593566439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07A3DA1-4FF8-4B95-ADE9-159AD7E8F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04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E7FAFC-C10F-48A7-AB0F-882C0558E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b5ac846ee0d421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F607CE-2F0F-4DA6-941E-727CA1683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966EB4-B4E3-4805-B9D1-4125F4DF9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B7FCEF1-9F5E-4301-A692-4B6B53EF3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C5314A-F527-4348-8A18-210AFDA37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215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【原创情境迁移｜第三代半导体试验线】以下参数为“三维向量与向量积”训练所设，不是官方资料中的实际数据：向量 a=(5,0,0)、b=(0,6,0)，求 a×b 的第三分…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C9AEFB-B391-44E5-AA3C-FF7E1C23C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DB662F9-B303-4D20-849C-C8560A669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79B305D-B090-467D-80C4-981D435C2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方向向量和法向量角色不同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0514FA8-89C9-407D-816D-8761C5149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42C7F59-CE69-484E-9447-816D6E0A3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0742CA2-F321-4404-BD74-DF1F921F9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建立坐标—写参数式—用点/叉积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87838EF-9C6A-4EE6-A768-C197515D5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AB52DC2-86BB-41F7-BEB5-18FB8FFA1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49BD437-3504-4A03-A031-8DBDAEC00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检查：夹角取错锐钝关系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EBE879D-AA13-468B-8072-1FC527C5A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DD74438-8054-4735-99A1-829AE3396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13673F3-0EF7-4AAE-8CDB-7EBC9744B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三维向量与向量积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3EDBF21-03E0-463E-B2F6-E93A22821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35 / 39</a:t>
            </a:r>
          </a:p>
        </p:txBody>
      </p:sp>
    </p:spTree>
    <p:extLst>
      <p:ext uri="{BB962C8B-B14F-4D97-AF65-F5344CB8AC3E}">
        <p14:creationId xmlns:p14="http://schemas.microsoft.com/office/powerpoint/2010/main" val="2081019093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8C0D97A-F0CB-4BDA-AAAD-0A380E333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04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19F7D5-3FC8-4114-A348-3C4C32796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18ea44518344f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B6B7D4-46AC-4CFD-B21F-3D1639B00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334700-E709-4AB9-A463-5B51CAA37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879CEE-4780-4707-ABC3-F9A74DD31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Q29 · 高新科技创新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D24975-5116-4AA6-BD8E-5EA87CDF4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【原创情境迁移｜香港温室气体清单】以下参数为“三维向量与向量积”训练所设，不是官方资料中的实际数据：直线 r=(5,0,1)+λ(1,2,−1)。当 λ=5 时，直线上的点是：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40F791-936A-4D45-A3E9-D418D1834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2 2012-2023、Sample Paper 与 Practice Paper｜DSE原创模考 · DSE M2 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AB9AC3-29CB-43C2-AEBE-A7F15C4A8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6CD9082-7283-435A-AE8B-A232F3A9B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7D80E52-D0E5-457D-B2F3-9162F167D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8054B4A-2E6C-494E-82F7-D2D231AD3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681B1D9-178C-4108-935F-3B3BBC302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D4027E1-D069-4D01-A1B9-F006F1009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B4738F2-2950-4829-8E8F-F36DB0A65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766CE79-3200-41D9-82F7-BF18FEC4B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8F9053C-21B1-4FCE-972C-9252D1901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1251687-765A-4A2D-A069-0317D781F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473BDC1-4FFF-446C-930A-DA0A3F25F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66E6F83-83C3-4AAB-9475-BFD36355F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2ABAD18-8A56-4897-9AB2-EAEA2E50B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三维向量与向量积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86F41D5-857E-4AA1-8A62-1BB023EEF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36 / 39</a:t>
            </a:r>
          </a:p>
        </p:txBody>
      </p:sp>
    </p:spTree>
    <p:extLst>
      <p:ext uri="{BB962C8B-B14F-4D97-AF65-F5344CB8AC3E}">
        <p14:creationId xmlns:p14="http://schemas.microsoft.com/office/powerpoint/2010/main" val="739116774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31CD0A1-B833-4D5F-8013-A9875F0F0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04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8FEFCC-0977-4F9F-8E63-9B7AE7466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8331fda219f410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1A8C0E-0945-4511-8DCA-8753A7EB4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B7BE3E-91E8-4FC7-87A1-3AC0E12BB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F928BB-F755-43B8-9572-7373B0039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99EBBDB-4322-43C7-8F64-C0ABA3265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BB8D69-1230-4F1E-B028-0C921707D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【原创情境迁移｜第三代半导体试验线】以下参数为“三维向量与向量积”训练所设，不是官方资料中的实际数据：向量 a=(5,0,0)、b=(0,6,0)，求 a×b 的第三分量：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A74D427-02A4-4F70-BC5D-8EA4FAAB0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ADCBEFC-B7DE-4D05-A361-7785CAB76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1DBD419-C112-40D3-BD85-27E8BB0F1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32A4B80-45C8-41C2-9410-01EC4C9BF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【原创情境迁移｜香港温室气体清单】以下参数为“三维向量与向量积”训练所设，不是官方资料中的实际数据：直线 r=(5,0,1)+λ(1,2,−1)。当 λ=5 时，直线上的点是：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F689D2E-FF7D-4B1C-B92B-3B7E6D95A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49E1734-7B89-4794-9648-F8506387F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29FFB81-988B-45A7-AE8C-5C6ED8AA0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967DCDA-1FE9-40D2-A0B3-8FA57D1D3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过点 (1,0,0) 且法向量为 (1,2,−1) 的平面方程是：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4730F20-1E00-4911-AB2A-B43A02959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A67133B-1FDA-408C-9472-93288E97A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96F0677-EE6C-4004-B383-B1FC51346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三维向量与向量积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C594966-2B38-4AFF-84F6-745DAFFBC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37 / 39</a:t>
            </a:r>
          </a:p>
        </p:txBody>
      </p:sp>
    </p:spTree>
    <p:extLst>
      <p:ext uri="{BB962C8B-B14F-4D97-AF65-F5344CB8AC3E}">
        <p14:creationId xmlns:p14="http://schemas.microsoft.com/office/powerpoint/2010/main" val="720963829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296141A-C94E-4320-965B-C97CD3ACE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04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C4221C-682B-46B2-8F63-97781679F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82c28dccb04c5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FDDC65-57DE-4E74-A296-DBD284BF3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8C86E9-872A-4297-AD70-F2F80A191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ADB894-A41B-44B4-AB5F-D8E0D6CB7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393C12-0C5D-46EC-AF08-AC14DD7EF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夹角取错锐钝关系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A52DB3-1556-4741-8B88-328417A06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0794A5-A1E2-468B-87FB-524B275E9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33AEB98-488E-4126-A13C-5C2B906AE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651C28B-D601-43DB-B43A-29508BB98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正确结论：(10,10,-4)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解析链：把参数代入三个坐标分量，逐项相加。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EBD072F-7250-4CBB-A657-72ADAD0F1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BB482FD-712A-4D8D-AE33-6DC1DC2E9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5FEFBFA-4C8D-4374-BC38-9F5018CD3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三维向量与向量积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4BB7CF1-65B6-43F6-9B2D-484C9A895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38 / 39</a:t>
            </a:r>
          </a:p>
        </p:txBody>
      </p:sp>
    </p:spTree>
    <p:extLst>
      <p:ext uri="{BB962C8B-B14F-4D97-AF65-F5344CB8AC3E}">
        <p14:creationId xmlns:p14="http://schemas.microsoft.com/office/powerpoint/2010/main" val="646070592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D56CA0B-7ADC-4803-9F5C-3D3A14F6C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04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8C910E-807F-4F09-9004-908B457E4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3d2754bec94ff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98EF09-B58E-4257-BD66-505B778B2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B7C94D-E34C-4538-A033-EFC97618F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B31F9D-29C4-4F3B-8D3D-446039C80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Q03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B2764C-EFE3-481B-8840-55A60DB8B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过点 (1,0,0) 且法向量为 (1,2,−1) 的平面方程是：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F99D0E-7879-4430-9AEA-6559E8D5F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6A66D28-718C-46A9-9FA0-7B83D3FBA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E71A7BC-9338-4E7C-921E-168BBF452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6FF878E-F886-40DC-8EDE-1D73B8E1F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8 分钟综合挑战 + 错因复盘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D686558-2F1B-4EA8-B83E-D35A6715E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EEA783-6535-4DC2-8BB3-BCAF6770E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9AEEE7A-BF06-4887-8D0D-D1A63EB5F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0A7A0F7-86E0-4135-9E83-ADBB9AD30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三维向量与向量积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0176829-11D0-4FC3-8CC1-AC4E85634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39 / 39</a:t>
            </a:r>
          </a:p>
        </p:txBody>
      </p:sp>
    </p:spTree>
    <p:extLst>
      <p:ext uri="{BB962C8B-B14F-4D97-AF65-F5344CB8AC3E}">
        <p14:creationId xmlns:p14="http://schemas.microsoft.com/office/powerpoint/2010/main" val="22106752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2026-08-19T08:38:10.1550000Z</dcterms:created>
  <dcterms:modified xsi:type="dcterms:W3CDTF">2026-08-19T08:38:10.1550000Z</dcterms:modified>
</coreProperties>
</file>