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7a042afbc94240" /><Relationship Type="http://schemas.openxmlformats.org/officeDocument/2006/relationships/extended-properties" Target="/docProps/app.xml" Id="R210957a5a75f4929" /><Relationship Type="http://schemas.openxmlformats.org/officeDocument/2006/relationships/officeDocument" Target="/ppt/presentation.xml" Id="R17dae35a04024e9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b32c8191fa4840"/>
  </p:sldMasterIdLst>
  <p:notesMasterIdLst>
    <p:notesMasterId xmlns:r="http://schemas.openxmlformats.org/officeDocument/2006/relationships" r:id="R4178784aee4a4c8a"/>
  </p:notesMasterIdLst>
  <p:sldIdLst>
    <p:sldId xmlns:r="http://schemas.openxmlformats.org/officeDocument/2006/relationships" id="256" r:id="R79140d88c581492b"/>
    <p:sldId xmlns:r="http://schemas.openxmlformats.org/officeDocument/2006/relationships" id="257" r:id="Rfe75d24afa52495d"/>
    <p:sldId xmlns:r="http://schemas.openxmlformats.org/officeDocument/2006/relationships" id="258" r:id="R3f6ba5e6caf24731"/>
    <p:sldId xmlns:r="http://schemas.openxmlformats.org/officeDocument/2006/relationships" id="259" r:id="R34ca800f51964212"/>
    <p:sldId xmlns:r="http://schemas.openxmlformats.org/officeDocument/2006/relationships" id="260" r:id="R318e402a8a924b42"/>
    <p:sldId xmlns:r="http://schemas.openxmlformats.org/officeDocument/2006/relationships" id="261" r:id="Rc0920d0cd7db4b36"/>
    <p:sldId xmlns:r="http://schemas.openxmlformats.org/officeDocument/2006/relationships" id="262" r:id="Re1eba5bd9d114fd2"/>
    <p:sldId xmlns:r="http://schemas.openxmlformats.org/officeDocument/2006/relationships" id="263" r:id="Rce75f25f7b274a36"/>
    <p:sldId xmlns:r="http://schemas.openxmlformats.org/officeDocument/2006/relationships" id="264" r:id="R15c52f9f81c3453b"/>
    <p:sldId xmlns:r="http://schemas.openxmlformats.org/officeDocument/2006/relationships" id="265" r:id="Ra0021bd118e242e4"/>
    <p:sldId xmlns:r="http://schemas.openxmlformats.org/officeDocument/2006/relationships" id="266" r:id="R792c8f69d9ce41e2"/>
    <p:sldId xmlns:r="http://schemas.openxmlformats.org/officeDocument/2006/relationships" id="267" r:id="R294c786876fa4f90"/>
    <p:sldId xmlns:r="http://schemas.openxmlformats.org/officeDocument/2006/relationships" id="268" r:id="Rf8d1f3ff62524834"/>
    <p:sldId xmlns:r="http://schemas.openxmlformats.org/officeDocument/2006/relationships" id="269" r:id="R9ee6ee30b93d4771"/>
    <p:sldId xmlns:r="http://schemas.openxmlformats.org/officeDocument/2006/relationships" id="270" r:id="Re38aa8cd05594c2f"/>
    <p:sldId xmlns:r="http://schemas.openxmlformats.org/officeDocument/2006/relationships" id="271" r:id="Re1b07c71cc64419c"/>
    <p:sldId xmlns:r="http://schemas.openxmlformats.org/officeDocument/2006/relationships" id="272" r:id="R8698087262fd45ab"/>
    <p:sldId xmlns:r="http://schemas.openxmlformats.org/officeDocument/2006/relationships" id="273" r:id="Rfe772775a9aa494b"/>
    <p:sldId xmlns:r="http://schemas.openxmlformats.org/officeDocument/2006/relationships" id="274" r:id="R8942c5488d464c1c"/>
    <p:sldId xmlns:r="http://schemas.openxmlformats.org/officeDocument/2006/relationships" id="275" r:id="R36943a503b294c06"/>
    <p:sldId xmlns:r="http://schemas.openxmlformats.org/officeDocument/2006/relationships" id="276" r:id="Rd4c1ccab03894701"/>
    <p:sldId xmlns:r="http://schemas.openxmlformats.org/officeDocument/2006/relationships" id="277" r:id="R896d5e8cfe8c4f5d"/>
    <p:sldId xmlns:r="http://schemas.openxmlformats.org/officeDocument/2006/relationships" id="278" r:id="Rb875494ab511420b"/>
    <p:sldId xmlns:r="http://schemas.openxmlformats.org/officeDocument/2006/relationships" id="279" r:id="R7b73a1f7648f4306"/>
    <p:sldId xmlns:r="http://schemas.openxmlformats.org/officeDocument/2006/relationships" id="280" r:id="R38d69b4013a54c20"/>
    <p:sldId xmlns:r="http://schemas.openxmlformats.org/officeDocument/2006/relationships" id="281" r:id="R300d1361506b456d"/>
    <p:sldId xmlns:r="http://schemas.openxmlformats.org/officeDocument/2006/relationships" id="282" r:id="Rd561d73cc5264218"/>
    <p:sldId xmlns:r="http://schemas.openxmlformats.org/officeDocument/2006/relationships" id="283" r:id="Ra4eea91145724884"/>
    <p:sldId xmlns:r="http://schemas.openxmlformats.org/officeDocument/2006/relationships" id="284" r:id="R69fec90aa3a64fcc"/>
    <p:sldId xmlns:r="http://schemas.openxmlformats.org/officeDocument/2006/relationships" id="285" r:id="Rdacc2a8e89094c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77398ced664c9b" /><Relationship Type="http://schemas.openxmlformats.org/officeDocument/2006/relationships/slideMaster" Target="/ppt/slideMasters/slideMaster1.xml" Id="Rc2b32c8191fa4840" /><Relationship Type="http://schemas.openxmlformats.org/officeDocument/2006/relationships/notesMaster" Target="/ppt/notesMasters/notesMaster1.xml" Id="R4178784aee4a4c8a" /><Relationship Type="http://schemas.openxmlformats.org/officeDocument/2006/relationships/presProps" Target="/ppt/presProps.xml" Id="R863c9844adb44bc3" /><Relationship Type="http://schemas.openxmlformats.org/officeDocument/2006/relationships/tableStyles" Target="/ppt/tableStyles.xml" Id="Red003e23598743e4" /><Relationship Type="http://schemas.openxmlformats.org/officeDocument/2006/relationships/slide" Target="/ppt/slides/slide1.xml" Id="R79140d88c581492b" /><Relationship Type="http://schemas.openxmlformats.org/officeDocument/2006/relationships/slide" Target="/ppt/slides/slide2.xml" Id="Rfe75d24afa52495d" /><Relationship Type="http://schemas.openxmlformats.org/officeDocument/2006/relationships/slide" Target="/ppt/slides/slide3.xml" Id="R3f6ba5e6caf24731" /><Relationship Type="http://schemas.openxmlformats.org/officeDocument/2006/relationships/slide" Target="/ppt/slides/slide4.xml" Id="R34ca800f51964212" /><Relationship Type="http://schemas.openxmlformats.org/officeDocument/2006/relationships/slide" Target="/ppt/slides/slide5.xml" Id="R318e402a8a924b42" /><Relationship Type="http://schemas.openxmlformats.org/officeDocument/2006/relationships/slide" Target="/ppt/slides/slide6.xml" Id="Rc0920d0cd7db4b36" /><Relationship Type="http://schemas.openxmlformats.org/officeDocument/2006/relationships/slide" Target="/ppt/slides/slide7.xml" Id="Re1eba5bd9d114fd2" /><Relationship Type="http://schemas.openxmlformats.org/officeDocument/2006/relationships/slide" Target="/ppt/slides/slide8.xml" Id="Rce75f25f7b274a36" /><Relationship Type="http://schemas.openxmlformats.org/officeDocument/2006/relationships/slide" Target="/ppt/slides/slide9.xml" Id="R15c52f9f81c3453b" /><Relationship Type="http://schemas.openxmlformats.org/officeDocument/2006/relationships/slide" Target="/ppt/slides/slide10.xml" Id="Ra0021bd118e242e4" /><Relationship Type="http://schemas.openxmlformats.org/officeDocument/2006/relationships/slide" Target="/ppt/slides/slide11.xml" Id="R792c8f69d9ce41e2" /><Relationship Type="http://schemas.openxmlformats.org/officeDocument/2006/relationships/slide" Target="/ppt/slides/slide12.xml" Id="R294c786876fa4f90" /><Relationship Type="http://schemas.openxmlformats.org/officeDocument/2006/relationships/slide" Target="/ppt/slides/slide13.xml" Id="Rf8d1f3ff62524834" /><Relationship Type="http://schemas.openxmlformats.org/officeDocument/2006/relationships/slide" Target="/ppt/slides/slide14.xml" Id="R9ee6ee30b93d4771" /><Relationship Type="http://schemas.openxmlformats.org/officeDocument/2006/relationships/slide" Target="/ppt/slides/slide15.xml" Id="Re38aa8cd05594c2f" /><Relationship Type="http://schemas.openxmlformats.org/officeDocument/2006/relationships/slide" Target="/ppt/slides/slide16.xml" Id="Re1b07c71cc64419c" /><Relationship Type="http://schemas.openxmlformats.org/officeDocument/2006/relationships/slide" Target="/ppt/slides/slide17.xml" Id="R8698087262fd45ab" /><Relationship Type="http://schemas.openxmlformats.org/officeDocument/2006/relationships/slide" Target="/ppt/slides/slide18.xml" Id="Rfe772775a9aa494b" /><Relationship Type="http://schemas.openxmlformats.org/officeDocument/2006/relationships/slide" Target="/ppt/slides/slide19.xml" Id="R8942c5488d464c1c" /><Relationship Type="http://schemas.openxmlformats.org/officeDocument/2006/relationships/slide" Target="/ppt/slides/slide20.xml" Id="R36943a503b294c06" /><Relationship Type="http://schemas.openxmlformats.org/officeDocument/2006/relationships/slide" Target="/ppt/slides/slide21.xml" Id="Rd4c1ccab03894701" /><Relationship Type="http://schemas.openxmlformats.org/officeDocument/2006/relationships/slide" Target="/ppt/slides/slide22.xml" Id="R896d5e8cfe8c4f5d" /><Relationship Type="http://schemas.openxmlformats.org/officeDocument/2006/relationships/slide" Target="/ppt/slides/slide23.xml" Id="Rb875494ab511420b" /><Relationship Type="http://schemas.openxmlformats.org/officeDocument/2006/relationships/slide" Target="/ppt/slides/slide24.xml" Id="R7b73a1f7648f4306" /><Relationship Type="http://schemas.openxmlformats.org/officeDocument/2006/relationships/slide" Target="/ppt/slides/slide25.xml" Id="R38d69b4013a54c20" /><Relationship Type="http://schemas.openxmlformats.org/officeDocument/2006/relationships/slide" Target="/ppt/slides/slide26.xml" Id="R300d1361506b456d" /><Relationship Type="http://schemas.openxmlformats.org/officeDocument/2006/relationships/slide" Target="/ppt/slides/slide27.xml" Id="Rd561d73cc5264218" /><Relationship Type="http://schemas.openxmlformats.org/officeDocument/2006/relationships/slide" Target="/ppt/slides/slide28.xml" Id="Ra4eea91145724884" /><Relationship Type="http://schemas.openxmlformats.org/officeDocument/2006/relationships/slide" Target="/ppt/slides/slide29.xml" Id="R69fec90aa3a64fcc" /><Relationship Type="http://schemas.openxmlformats.org/officeDocument/2006/relationships/slide" Target="/ppt/slides/slide30.xml" Id="Rdacc2a8e89094c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58c21d7670457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e216d0932c4555" /><Relationship Type="http://schemas.openxmlformats.org/officeDocument/2006/relationships/notesMaster" Target="/ppt/notesMasters/notesMaster1.xml" Id="Rc1bd061fe8dd467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b87b6f66cf44f4" /><Relationship Type="http://schemas.openxmlformats.org/officeDocument/2006/relationships/notesMaster" Target="/ppt/notesMasters/notesMaster1.xml" Id="R6d26802859dc48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9c17b8b207413a" /><Relationship Type="http://schemas.openxmlformats.org/officeDocument/2006/relationships/notesMaster" Target="/ppt/notesMasters/notesMaster1.xml" Id="Ra32715b1560c4b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a0e92da7b34cd9" /><Relationship Type="http://schemas.openxmlformats.org/officeDocument/2006/relationships/notesMaster" Target="/ppt/notesMasters/notesMaster1.xml" Id="R07c40ffc9de642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23a6944f424409" /><Relationship Type="http://schemas.openxmlformats.org/officeDocument/2006/relationships/notesMaster" Target="/ppt/notesMasters/notesMaster1.xml" Id="Rbbd8a22f1e43456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82624a0c284f2b" /><Relationship Type="http://schemas.openxmlformats.org/officeDocument/2006/relationships/notesMaster" Target="/ppt/notesMasters/notesMaster1.xml" Id="R51ddc0e2fb254e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09fd98bb5546b3" /><Relationship Type="http://schemas.openxmlformats.org/officeDocument/2006/relationships/notesMaster" Target="/ppt/notesMasters/notesMaster1.xml" Id="R58ee11bcbd044f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823ef270c0492c" /><Relationship Type="http://schemas.openxmlformats.org/officeDocument/2006/relationships/notesMaster" Target="/ppt/notesMasters/notesMaster1.xml" Id="R4b21cabd1e564e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d1d591c7624264" /><Relationship Type="http://schemas.openxmlformats.org/officeDocument/2006/relationships/notesMaster" Target="/ppt/notesMasters/notesMaster1.xml" Id="R8587826421e34c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3a891bff39415e" /><Relationship Type="http://schemas.openxmlformats.org/officeDocument/2006/relationships/notesMaster" Target="/ppt/notesMasters/notesMaster1.xml" Id="Re05b29ef85164d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06c9db47be8436f" /><Relationship Type="http://schemas.openxmlformats.org/officeDocument/2006/relationships/notesMaster" Target="/ppt/notesMasters/notesMaster1.xml" Id="Rba782cd8a4a2402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5c3732e350491d" /><Relationship Type="http://schemas.openxmlformats.org/officeDocument/2006/relationships/notesMaster" Target="/ppt/notesMasters/notesMaster1.xml" Id="R2d4042e2b2b8475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69c71f653824d2a" /><Relationship Type="http://schemas.openxmlformats.org/officeDocument/2006/relationships/notesMaster" Target="/ppt/notesMasters/notesMaster1.xml" Id="R0101cbe1f7244a4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906d45301a9437a" /><Relationship Type="http://schemas.openxmlformats.org/officeDocument/2006/relationships/notesMaster" Target="/ppt/notesMasters/notesMaster1.xml" Id="R8741502c7c36488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39e5d81bce94771" /><Relationship Type="http://schemas.openxmlformats.org/officeDocument/2006/relationships/notesMaster" Target="/ppt/notesMasters/notesMaster1.xml" Id="Ra681e6790cb2487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933f09e01744ba0" /><Relationship Type="http://schemas.openxmlformats.org/officeDocument/2006/relationships/notesMaster" Target="/ppt/notesMasters/notesMaster1.xml" Id="R25002f73013f400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d20a45ce5c442cd" /><Relationship Type="http://schemas.openxmlformats.org/officeDocument/2006/relationships/notesMaster" Target="/ppt/notesMasters/notesMaster1.xml" Id="R8509f678fb41461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8938209693a421a" /><Relationship Type="http://schemas.openxmlformats.org/officeDocument/2006/relationships/notesMaster" Target="/ppt/notesMasters/notesMaster1.xml" Id="R715bd915dbf1424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cea35470644479c" /><Relationship Type="http://schemas.openxmlformats.org/officeDocument/2006/relationships/notesMaster" Target="/ppt/notesMasters/notesMaster1.xml" Id="R576cd52e78c9439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2458654ae164ff9" /><Relationship Type="http://schemas.openxmlformats.org/officeDocument/2006/relationships/notesMaster" Target="/ppt/notesMasters/notesMaster1.xml" Id="R0bc6dc9df07746f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e07e069c47a44af" /><Relationship Type="http://schemas.openxmlformats.org/officeDocument/2006/relationships/notesMaster" Target="/ppt/notesMasters/notesMaster1.xml" Id="Rd7185b167de2446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90c81dbb30d4691" /><Relationship Type="http://schemas.openxmlformats.org/officeDocument/2006/relationships/notesMaster" Target="/ppt/notesMasters/notesMaster1.xml" Id="Re422351cbf1847c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a62722459d24797" /><Relationship Type="http://schemas.openxmlformats.org/officeDocument/2006/relationships/notesMaster" Target="/ppt/notesMasters/notesMaster1.xml" Id="R90c6dd6dc82d4c5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039ae401c0b4084" /><Relationship Type="http://schemas.openxmlformats.org/officeDocument/2006/relationships/notesMaster" Target="/ppt/notesMasters/notesMaster1.xml" Id="R10cbb277c85640c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302ce50e70d47bb" /><Relationship Type="http://schemas.openxmlformats.org/officeDocument/2006/relationships/notesMaster" Target="/ppt/notesMasters/notesMaster1.xml" Id="R43a96ff6c9664a1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69791039cca4486" /><Relationship Type="http://schemas.openxmlformats.org/officeDocument/2006/relationships/notesMaster" Target="/ppt/notesMasters/notesMaster1.xml" Id="Rc29f6e7f95e84d0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ebf325ff8264f6c" /><Relationship Type="http://schemas.openxmlformats.org/officeDocument/2006/relationships/notesMaster" Target="/ppt/notesMasters/notesMaster1.xml" Id="Re2039702b4cb4ff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b95c10e094e4275" /><Relationship Type="http://schemas.openxmlformats.org/officeDocument/2006/relationships/notesMaster" Target="/ppt/notesMasters/notesMaster1.xml" Id="R6b25efd3912244d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5f8bb0dc6e649d6" /><Relationship Type="http://schemas.openxmlformats.org/officeDocument/2006/relationships/notesMaster" Target="/ppt/notesMasters/notesMaster1.xml" Id="Rad041183a0754f8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4812f7b3b8348b9" /><Relationship Type="http://schemas.openxmlformats.org/officeDocument/2006/relationships/notesMaster" Target="/ppt/notesMasters/notesMaster1.xml" Id="R03f90d7ddc9545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的“旋转体体积”学习单元。本套课件共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讲稿】明确告诉学生：本单元只训练“旋转体体积”。先解释知识范围，再用一句话建立核心判断，最后示范标准方法。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【互动提问】请用自己的话复述“半径必须是到旋转轴的距离”，并举一个会触发“绕非坐标轴时半径写错”的错误例子。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Q1：区域 0≤x≤2、0≤y≤1x 绕 x 轴旋转。所得体积是： 选项为 A.8π；B.8/3π；C.4/3π；D.4π。讲解时强调：半径必须是到旋转轴的距离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【预期回答】学生能说出“画截面—定外内半径—列积分”中的起始动作，并避开“绕非坐标轴时半径写错”。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分步讲评：先重述题目条件，再逐步示范“画截面—定外内半径—列积分”，最后给出正确结论“8/3π”。完整解析：V=π∫₀^2(1x)²dx=π·1[x³/3]₀^2。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【预期回答】学生能指出方法链中的关键步骤，并联系“画垂直旋转轴的截面并确定内外半径”。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Section A·圆盘法。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【预期回答】学生能把失分归入“绕非坐标轴时半径写错”或更精确的个人错因，并写出可执行检查动作。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讲稿】逐项解释“旋转体体积”中的专有名词、符号、对象和单位。特别强调：绕非坐标轴时半径写错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讲稿】用“条件—表示—方法—核验”重建本知识点。示范时逐步引用：画截面—定外内半径—列积分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A·圆盘法；用于知识范围与设问结构校准，题目身份为DSE原创模考题，不冒充历届真题（访问日期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讲稿】带学生逐句读取任务，不先求答案。要求指出材料中的有效条件，再按“画截面—定外内半径—列积分”作答。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讲稿】先展示错误路径，再用解析链复原第一失分点。禁止只说“粗心”；必须落到“绕非坐标轴时半径写错”或更精确的动作。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Q11：球半径 r 随时间变化，V=4πr³/3。若 dr/dt=2，则 dV/dt= 选项为 A.8πr³/3；B.8πr²；C.6πr²；D.8πr。讲解时强调：半径必须是到旋转轴的距离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【预期回答】学生能说出“画截面—定外内半径—列积分”中的起始动作，并避开“绕非坐标轴时半径写错”。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分步讲评：先重述题目条件，再逐步示范“画截面—定外内半径—列积分”，最后给出正确结论“8πr²”。完整解析：dV/dt=(dV/dr)(dr/dt)=4πr²·2。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【预期回答】学生能指出方法链中的关键步骤，并联系“把半径写成到 y=c 或 x=c 的距离”。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Practice Paper Q14 型·容器变化率。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【预期回答】学生能把失分归入“绕非坐标轴时半径写错”或更精确的个人错因，并写出可执行检查动作。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讲稿】逐项解释“旋转体体积”中的专有名词、符号、对象和单位。特别强调：绕非坐标轴时半径写错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讲稿】用“条件—表示—方法—核验”重建本知识点。示范时逐步引用：画截面—定外内半径—列积分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Q14 型·容器变化率；用于知识范围与设问结构校准，题目身份为DSE原创模考题，不冒充历届真题（访问日期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讲稿】带学生逐句读取任务，不先求答案。要求指出材料中的有效条件，再按“画截面—定外内半径—列积分”作答。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讲稿】先展示错误路径，再用解析链复原第一失分点。禁止只说“粗心”；必须落到“绕非坐标轴时半径写错”或更精确的动作。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A·垫片面积计算；用于知识范围与设问结构校准，题目身份为DSE原创模考题，不冒充历届真题（访问日期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Q21：【原创情境迁移｜启德体育园2026运营】以下参数为“旋转体体积”训练所设，不是官方资料中的实际数据：曲线 y=x+5 与直线 y=4 之间的区域在 0≤x≤1 上绕 y=4 旋转，求体积： 选项为 A.4/3π；B.2π；C.7/3π；D.3π。讲解时强调：半径必须是到旋转轴的距离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【预期回答】学生能说出“画截面—定外内半径—列积分”中的起始动作，并避开“绕非坐标轴时半径写错”。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分步讲评：先重述题目条件，再逐步示范“画截面—定外内半径—列积分”，最后给出正确结论“7/3π”。完整解析：半径=(x+5)−4=x+1；V=π∫₀¹(x+1)²dx=π[x³/3+x²+x]₀¹=7π/3。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【预期回答】学生能指出方法链中的关键步骤，并联系“由体积函数连接液深、流量与相关变化率”。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B·非坐标轴旋转计算。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【预期回答】学生能把失分归入“绕非坐标轴时半径写错”或更精确的个人错因，并写出可执行检查动作。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讲稿】逐项解释“旋转体体积”中的专有名词、符号、对象和单位。特别强调：绕非坐标轴时半径写错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讲稿】用“条件—表示—方法—核验”重建本知识点。示范时逐步引用：画截面—定外内半径—列积分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B·非坐标轴旋转计算；用于知识范围与设问结构校准，题目身份为DSE原创模考题，不冒充历届真题（访问日期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讲稿】带学生逐句读取任务，不先求答案。要求指出材料中的有效条件，再按“画截面—定外内半径—列积分”作答。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讲稿】先展示错误路径，再用解析链复原第一失分点。禁止只说“粗心”；必须落到“绕非坐标轴时半径写错”或更精确的动作。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Q10 型·绕 y 轴体积计算；用于知识范围与设问结构校准，题目身份为DSE原创模考题，不冒充历届真题（访问日期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A·体积计算；用于知识范围与设问结构校准，题目身份为DSE原创模考题，不冒充历届真题（访问日期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496443ef2c4f9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82d8650f9ed45c1" /><Relationship Type="http://schemas.openxmlformats.org/officeDocument/2006/relationships/slideLayout" Target="/ppt/slideLayouts/slideLayout1.xml" Id="Rcb3b1a407bb84d1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3b1a407bb84d1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4e4c610cb642c5" /><Relationship Type="http://schemas.openxmlformats.org/officeDocument/2006/relationships/image" Target="/ppt/media/image.png" Id="R8b46d99da81b49d1" /><Relationship Type="http://schemas.openxmlformats.org/officeDocument/2006/relationships/notesSlide" Target="/ppt/notesSlides/notesSlide1.xml" Id="R1646e511890f46b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8ef2cc818f4d42" /><Relationship Type="http://schemas.openxmlformats.org/officeDocument/2006/relationships/image" Target="/ppt/media/image2.png" Id="R7e88615c105a405a" /><Relationship Type="http://schemas.openxmlformats.org/officeDocument/2006/relationships/notesSlide" Target="/ppt/notesSlides/notesSlide2.xml" Id="Rb2ba8e56950147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8e64e9ce741a4" /><Relationship Type="http://schemas.openxmlformats.org/officeDocument/2006/relationships/image" Target="/ppt/media/image3.png" Id="Re707537d14e9431f" /><Relationship Type="http://schemas.openxmlformats.org/officeDocument/2006/relationships/notesSlide" Target="/ppt/notesSlides/notesSlide3.xml" Id="Rb9bc54897df24e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c74a7aaf194691" /><Relationship Type="http://schemas.openxmlformats.org/officeDocument/2006/relationships/image" Target="/ppt/media/image4.png" Id="Rac7733fe0dc84603" /><Relationship Type="http://schemas.openxmlformats.org/officeDocument/2006/relationships/notesSlide" Target="/ppt/notesSlides/notesSlide4.xml" Id="R03556d01225d4f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4705e03da04604" /><Relationship Type="http://schemas.openxmlformats.org/officeDocument/2006/relationships/image" Target="/ppt/media/image5.png" Id="R66a9d322af864f24" /><Relationship Type="http://schemas.openxmlformats.org/officeDocument/2006/relationships/notesSlide" Target="/ppt/notesSlides/notesSlide5.xml" Id="R8e2242452f6f4fe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03c7037c24401" /><Relationship Type="http://schemas.openxmlformats.org/officeDocument/2006/relationships/image" Target="/ppt/media/image6.png" Id="R88d6d3742c9a4ed5" /><Relationship Type="http://schemas.openxmlformats.org/officeDocument/2006/relationships/notesSlide" Target="/ppt/notesSlides/notesSlide6.xml" Id="Rb344285ce72144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e17029c4cb4b89" /><Relationship Type="http://schemas.openxmlformats.org/officeDocument/2006/relationships/image" Target="/ppt/media/image7.png" Id="R4a3625b19deb43fb" /><Relationship Type="http://schemas.openxmlformats.org/officeDocument/2006/relationships/notesSlide" Target="/ppt/notesSlides/notesSlide7.xml" Id="R81988e5cabab4f9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82a9564cb492d" /><Relationship Type="http://schemas.openxmlformats.org/officeDocument/2006/relationships/image" Target="/ppt/media/image8.png" Id="R5d0ec74385a64598" /><Relationship Type="http://schemas.openxmlformats.org/officeDocument/2006/relationships/notesSlide" Target="/ppt/notesSlides/notesSlide8.xml" Id="Re473fa271da845e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8d9342e2b4c29" /><Relationship Type="http://schemas.openxmlformats.org/officeDocument/2006/relationships/image" Target="/ppt/media/image9.png" Id="R51ceea231d9544b6" /><Relationship Type="http://schemas.openxmlformats.org/officeDocument/2006/relationships/notesSlide" Target="/ppt/notesSlides/notesSlide9.xml" Id="Rb8cd2787744d44d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b91a551444554" /><Relationship Type="http://schemas.openxmlformats.org/officeDocument/2006/relationships/image" Target="/ppt/media/image10.png" Id="R34d2f4fb2add4fa2" /><Relationship Type="http://schemas.openxmlformats.org/officeDocument/2006/relationships/notesSlide" Target="/ppt/notesSlides/notesSlide10.xml" Id="R3e7eedadda4348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6f7f58b0004664" /><Relationship Type="http://schemas.openxmlformats.org/officeDocument/2006/relationships/image" Target="/ppt/media/image11.png" Id="Rc18dd72a22134ec6" /><Relationship Type="http://schemas.openxmlformats.org/officeDocument/2006/relationships/notesSlide" Target="/ppt/notesSlides/notesSlide11.xml" Id="Rfd9f1e9595ad4a0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c0956030b4e38" /><Relationship Type="http://schemas.openxmlformats.org/officeDocument/2006/relationships/image" Target="/ppt/media/image12.png" Id="R6fc50a9d120e4baa" /><Relationship Type="http://schemas.openxmlformats.org/officeDocument/2006/relationships/notesSlide" Target="/ppt/notesSlides/notesSlide12.xml" Id="R75fd56433bd24e9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c31574668d4d68" /><Relationship Type="http://schemas.openxmlformats.org/officeDocument/2006/relationships/image" Target="/ppt/media/image13.png" Id="Re019d1aecfcd41f8" /><Relationship Type="http://schemas.openxmlformats.org/officeDocument/2006/relationships/notesSlide" Target="/ppt/notesSlides/notesSlide13.xml" Id="Rfd3847257917474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90e7316e548bd" /><Relationship Type="http://schemas.openxmlformats.org/officeDocument/2006/relationships/image" Target="/ppt/media/image14.png" Id="R9e8cf9688ce744f9" /><Relationship Type="http://schemas.openxmlformats.org/officeDocument/2006/relationships/notesSlide" Target="/ppt/notesSlides/notesSlide14.xml" Id="Rbd3d487ac263433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ba0f45e1d143df" /><Relationship Type="http://schemas.openxmlformats.org/officeDocument/2006/relationships/image" Target="/ppt/media/image15.png" Id="R5f630ced04c24894" /><Relationship Type="http://schemas.openxmlformats.org/officeDocument/2006/relationships/notesSlide" Target="/ppt/notesSlides/notesSlide15.xml" Id="R34684d40e083453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f71ebad8874783" /><Relationship Type="http://schemas.openxmlformats.org/officeDocument/2006/relationships/image" Target="/ppt/media/image16.png" Id="R85ad613356ce4d07" /><Relationship Type="http://schemas.openxmlformats.org/officeDocument/2006/relationships/notesSlide" Target="/ppt/notesSlides/notesSlide16.xml" Id="Re40d1d4a00ea48b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0ada097b64f97" /><Relationship Type="http://schemas.openxmlformats.org/officeDocument/2006/relationships/image" Target="/ppt/media/image17.png" Id="R2de5cf72f7244b10" /><Relationship Type="http://schemas.openxmlformats.org/officeDocument/2006/relationships/notesSlide" Target="/ppt/notesSlides/notesSlide17.xml" Id="R29bd345f16c14d0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ae14214234341" /><Relationship Type="http://schemas.openxmlformats.org/officeDocument/2006/relationships/image" Target="/ppt/media/image18.png" Id="Rdf8f7c3377a84ff0" /><Relationship Type="http://schemas.openxmlformats.org/officeDocument/2006/relationships/notesSlide" Target="/ppt/notesSlides/notesSlide18.xml" Id="Rbe9452bc80194e4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153b32a804676" /><Relationship Type="http://schemas.openxmlformats.org/officeDocument/2006/relationships/image" Target="/ppt/media/image19.png" Id="R4436ef6f65904ee8" /><Relationship Type="http://schemas.openxmlformats.org/officeDocument/2006/relationships/notesSlide" Target="/ppt/notesSlides/notesSlide19.xml" Id="Re9a895db15254bf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6436513cb4952" /><Relationship Type="http://schemas.openxmlformats.org/officeDocument/2006/relationships/image" Target="/ppt/media/image20.png" Id="R9b4c7c686d3c45c0" /><Relationship Type="http://schemas.openxmlformats.org/officeDocument/2006/relationships/notesSlide" Target="/ppt/notesSlides/notesSlide20.xml" Id="Rdc9551a5b7974b5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d79640c0c47b9" /><Relationship Type="http://schemas.openxmlformats.org/officeDocument/2006/relationships/image" Target="/ppt/media/image21.png" Id="Ra9ac86a0163b4164" /><Relationship Type="http://schemas.openxmlformats.org/officeDocument/2006/relationships/notesSlide" Target="/ppt/notesSlides/notesSlide21.xml" Id="R5fb91c76edfb4aa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951ae371d3469d" /><Relationship Type="http://schemas.openxmlformats.org/officeDocument/2006/relationships/image" Target="/ppt/media/image22.png" Id="Re556d3b3b2ee412d" /><Relationship Type="http://schemas.openxmlformats.org/officeDocument/2006/relationships/notesSlide" Target="/ppt/notesSlides/notesSlide22.xml" Id="Rad71e16ef7e64ae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7d3f7124344ea" /><Relationship Type="http://schemas.openxmlformats.org/officeDocument/2006/relationships/image" Target="/ppt/media/image23.png" Id="R6b4c17dd54274d91" /><Relationship Type="http://schemas.openxmlformats.org/officeDocument/2006/relationships/notesSlide" Target="/ppt/notesSlides/notesSlide23.xml" Id="R07d7bcc978be40e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17f676d504a1a" /><Relationship Type="http://schemas.openxmlformats.org/officeDocument/2006/relationships/image" Target="/ppt/media/image24.png" Id="R0458242f90a947ac" /><Relationship Type="http://schemas.openxmlformats.org/officeDocument/2006/relationships/notesSlide" Target="/ppt/notesSlides/notesSlide24.xml" Id="Re100f1989dd6422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44230dc324120" /><Relationship Type="http://schemas.openxmlformats.org/officeDocument/2006/relationships/image" Target="/ppt/media/image25.png" Id="Rc20092b282b344da" /><Relationship Type="http://schemas.openxmlformats.org/officeDocument/2006/relationships/notesSlide" Target="/ppt/notesSlides/notesSlide25.xml" Id="R2f09087299f0408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9cf32bcad64e7c" /><Relationship Type="http://schemas.openxmlformats.org/officeDocument/2006/relationships/image" Target="/ppt/media/image26.png" Id="R195b7e02212b45f0" /><Relationship Type="http://schemas.openxmlformats.org/officeDocument/2006/relationships/notesSlide" Target="/ppt/notesSlides/notesSlide26.xml" Id="R66e86cfffca44ff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187033e9c4e87" /><Relationship Type="http://schemas.openxmlformats.org/officeDocument/2006/relationships/image" Target="/ppt/media/image27.png" Id="Rd70aec30e5134c8a" /><Relationship Type="http://schemas.openxmlformats.org/officeDocument/2006/relationships/notesSlide" Target="/ppt/notesSlides/notesSlide27.xml" Id="R6e0858f541d144c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deaf051ec4277" /><Relationship Type="http://schemas.openxmlformats.org/officeDocument/2006/relationships/image" Target="/ppt/media/image28.png" Id="R1ec5276256ed4a7b" /><Relationship Type="http://schemas.openxmlformats.org/officeDocument/2006/relationships/notesSlide" Target="/ppt/notesSlides/notesSlide28.xml" Id="Rb5faed196076443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65d9cc4d842eb" /><Relationship Type="http://schemas.openxmlformats.org/officeDocument/2006/relationships/image" Target="/ppt/media/image29.png" Id="Rc7b3d1733a734180" /><Relationship Type="http://schemas.openxmlformats.org/officeDocument/2006/relationships/notesSlide" Target="/ppt/notesSlides/notesSlide29.xml" Id="Rfb1a7c9705ba408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6a0650eeea4700" /><Relationship Type="http://schemas.openxmlformats.org/officeDocument/2006/relationships/image" Target="/ppt/media/image30.png" Id="Red4e54013b474371" /><Relationship Type="http://schemas.openxmlformats.org/officeDocument/2006/relationships/notesSlide" Target="/ppt/notesSlides/notesSlide30.xml" Id="R30017da6757b48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4466B2-F017-4914-989B-A80298E6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4787D8-FAF0-469A-BB99-262FAB2CB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5F26C7-0541-4134-9659-19498746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CC37CE-00F5-4DC0-AA29-B6E77C2F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71628-9BB9-418C-BC7A-225C396DC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圆盘/垫片法及轴选择。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EA061E-18E9-4975-9744-43733208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9C3033-38A3-4DD0-82D9-B014B0E8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047804-B688-4C55-A393-2F49EEAF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6DE90A-9B3F-4A84-8F1C-804FC540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6d99da81b49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5E8F6-1675-456B-939E-12BDBAF6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22C0B-F887-4FBD-B10A-71A73C5B0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B5681-B377-45E8-960A-09511AC2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E53155-02A7-46FA-9BC4-41BEC0F2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C33218-B8EE-4CA9-B90E-DDBB93EC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8DB4CE-71C2-400B-A0CB-89B7F689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F47D03-D31F-44BB-A992-388B8510E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2469D0-EE8A-4FDF-BB9F-749F2796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6CD559-A88F-4380-8009-799DC4DD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010431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D35AE5-69C0-406B-8C8D-5B9AE0BBF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7ED370-9F79-495E-87D3-9633E075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88615c105a40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65EE72-28EE-463E-B889-D64F58255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0CABC4-E6AE-4937-8E63-1261AEDEE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076D05-4F16-4144-9AA5-A8F22969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1EA719-ABB2-4896-B0EF-237473130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圆盘与垫片法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97131F-2210-40E8-A694-D9E144DF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画垂直旋转轴的截面并确定内外半径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1DAB8-410C-4E6F-9B11-B70668A2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06E881-A75C-4E5A-BE9D-3D9DA757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9ADCC1-72D3-428C-A93B-DE9D7C31B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425B89-D180-4951-93EE-487E32B3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非标准旋转轴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D0C70C-C34C-4B2E-A7C3-3195C7FA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把半径写成到 y=c 或 x=c 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5581D0-1EFB-47A4-B2B1-B6DC478E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DE7963-7FE4-4DA2-A971-03F9BCEF8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941A71-5C8D-4210-8AC5-2F751290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6AECEE-4FC3-4A74-82AE-488F178EB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容器与变化率综合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E9E7E1-B562-4A4B-BC96-36A6BD54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由体积函数连接液深、流量与相关变化率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69F9BD-363F-4685-B31F-8A2648DF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44AE9E-B165-4683-872E-F3AC3E1D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成功标准｜半径必须是到旋转轴的距离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1D249-1C59-4FDF-B1D8-FB2A97D8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066F2F-1EE9-40CF-AECB-8A4D9D5F3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52D8FC-66BF-4B42-8D10-9210B8CA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565716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E69DBB-55B6-4455-96E8-AACCFC89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3AC233-6302-493E-8CFC-F008621E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07537d14e943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B6CEAE-F4AE-4608-A8F0-6A5EAFA32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4C04D0-6EC6-4C97-999D-ECD542807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D4764-455A-4B27-8F49-0B0D763C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CD052A-D6B4-43B4-8281-9C9A61D9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EA5494-B478-49D8-8596-20CCEC58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27B6E2-09DE-4741-ADEF-56BF99100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边界提醒｜绕非坐标轴时半径写错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FD91B2-FA49-4B8B-BE8C-DD5E005F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BEB494-63EC-400C-BE33-CFEF066D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84D787-7F72-48A1-9CD4-C06C8F4CA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圆盘/垫片法及轴选择。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5B6A2-E358-46B7-A4E7-166875B6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1C223F-5686-4966-88BA-1C9511305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4979FE-2B8B-4499-9BAB-6565DC1C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C793FC-B200-49E0-881F-42B47924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Section A·圆盘法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2DFFD5-40D4-4544-A7E3-69C35783F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0408A8-8C3E-4C60-9D0C-6434B3F2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E3033E-A813-44DF-A2C4-5E25BF4B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7503C2-EC2C-48CF-B059-1A29C788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4141885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DE8029-EF65-417C-A423-2690AEC2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FBB6C0-D0E0-423B-B28C-84EBF5C6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7733fe0dc846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519EAA-7BB1-40B3-AC94-49CA57FAD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圆盘与垫片法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E1EA13-E0EA-494B-A2B9-A0CE2C18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273B20-84BE-434A-8233-4F71E392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能解释“半径必须是到旋转轴的距离”，并识别一个反例或边界。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2D3138-9FAA-4414-AA70-ABF507F89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355C4-FECF-4DF9-90C4-A49FA232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64C7A-494A-49F3-8A1B-FF700596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0A5BF8-4BB5-4493-81DB-AC0DB535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高频错因：绕非坐标轴时半径写错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B322E0-249F-4484-9777-B0439027E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A0048B-C069-4701-A166-E0211207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6C788-428B-4469-8B96-0B0104669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B20D95-2DA4-4BA8-A306-9B79AEAA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1BF775-B504-41DD-BEDB-8E3CB29D5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DE13A2-CA6D-4AB0-B451-0286A41C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761926-70C3-4BB4-AC0F-1878B784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906283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3A0F0A-0DDF-4665-BC2D-E915352E6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795CE1-BD2B-43DC-968F-2C3AF3DE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9d322af864f2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6F752-AAB1-4FA1-950E-B270516B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211BC-ADF1-4A31-8B53-99FA98B1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887BB-22BC-4950-8E92-192562A34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4531ED-0A9C-4816-9998-60F098EF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B52F3-E233-4C2D-B1AB-BFCC8EC7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67954-CF50-4D2A-8002-2556063F6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3E1CDD-DF55-4965-9B38-78796CE2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定外内半径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6BCB79-57F9-4AB0-A346-DBCF917A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3F128F-E6BD-4F7D-A1CB-0559D6ED4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9DFC6-8053-4380-AB57-67226CBA6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8419D6-FAA3-4E90-AD63-D72A1A24E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4B829C-9FA2-40E1-A2B6-ED125918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45D9EF-5EED-42B6-8739-271EDA71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069A3A-E95C-47C7-AFAA-3936C3301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796DA8-167C-414B-9F73-32238FD9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正确结论：8/3π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解析：V=π∫₀^2(1x)²dx=π·1[x³/3]₀^2。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4FBC90-D006-4832-8E54-925F43A8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477909-AE0E-4437-AEC0-83CDB12C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BC3C4A-48D4-450E-BED0-8CD270D22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735AEE-A82C-4E65-8B7A-446800564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7425702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FD2911-0AD5-4ED1-A227-582ADEF1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AFBC2-AF44-4B0C-A901-2BE50E47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d6d3742c9a4e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81CB3-4E93-4F81-80ED-CA5033E7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0DB5D-450C-4251-B543-C001BDB5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211C21-1C9D-4381-B53B-FB9E3B0C4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2BEF91-DCBA-4EB7-8C82-3953C643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085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分钟口述一题“画垂直旋转轴的截面并确定内外半径”任务的作答路径，答案必须包含：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17F3F9-CA85-42C2-AF2E-6BC0C0E0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E967A-B803-47AC-B998-15449F27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E96C96-4869-48B2-960E-ED9F92A8B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30CC60-461D-44F9-8E2F-9B5CB041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AEB9E4-295F-4267-BF0E-6D85A198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CB33C-B759-4F84-9C7E-205C63EA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9F0759-28B9-4463-9358-ED7C5CD0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464CCD-2248-4784-927A-20E9E0CF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8C11BE-3BF5-406B-A3D9-12C779F0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EBA96-2165-4496-B84E-C5215F34B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240602-1ABD-4FE0-9F5B-9D9CD90F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059778-9400-4C88-B726-840F13BAA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06EFCE-716C-4132-B3DF-F623B0220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6B9146-90B6-4BA2-8BBD-3C4608F0D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D6B944-2F11-4783-B45B-E987D6AB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375252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A1BA12-3FAF-4F72-84EC-0D2160074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74D0BB-6D9B-4FF0-BFB1-B5C03F3FD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3625b19deb43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996DAA-F62A-4231-92A9-43D27DAA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00D38-0C1D-4582-85F2-A88AFC96D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EFC5B-A15E-4B95-9E24-B8DA7A43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09C538-91B8-4881-8B7B-9021E947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40248-2A7E-44FC-840E-1E0083AF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8C1FB7-0C56-4AC0-9E41-5DD85501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16503D-1BCD-410F-83E4-D83668B7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9956C-A551-4850-BBBE-46E6079D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3CDB2C-D871-41E8-B68B-62070B7B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ECEBF2-1460-4CD6-8857-6F8ECA1C4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56DD4-AF32-43CB-822E-D64BFB41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EADB1A-B0E6-4016-9FB2-742126589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F3427D-C585-4D7D-B99C-B8E8DDEBA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FEDC59-82B7-4F1E-A539-BEA5B528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6D7B2-6A96-4DDD-B635-4A86A468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EF2D74-FB6E-41E4-BBE5-ACCB0BF2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9D2584-7423-46DE-9C92-C9BCBFC2E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459051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ACC1D4-1F9F-45AF-8500-FD4A4A40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137926-C613-4A78-9A18-7EBBF55E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ec74385a645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1D92AD-8C17-4C74-A8CA-55968292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16657-0E67-44A2-9557-0E51290E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692067-BCD5-4A7E-B45D-E99FDA3D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6EE031-8EBB-44FF-A9FD-1E7FEF73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1B0E5-71B5-435F-9E3E-09C0B32C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CF66C-6BB6-4200-AF3B-77A10A98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F8327B-77DE-42EA-8BA6-CBABF153C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54A932-38C7-410D-8640-1FD8F0F0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EAECC1-2ABB-43ED-A63C-F1B2C2DFC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C44820-B197-4171-9797-0EB5456CF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DC63F3-48EE-4C2F-87DC-B678716D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376F43-4248-48F5-9DB0-8E7C5C9C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43A20A-4FA6-45AA-8587-421BE0810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5AB1ED-B6E6-41A9-B655-BA64C1AB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B54AD8-6702-4868-8F4A-50364DF5C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004033-BF5D-484D-8D0B-F2485A2C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565EDD-62D1-4E03-B2E3-D8CBF6EC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853612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0C15B5-4FAA-4E80-AF68-6870EDD5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182104-9F10-410A-9770-94142A80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ceea231d9544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E82622-39F5-4FF0-A093-ADBE5D3A1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5CAEBA-BC24-41CD-B0F5-FE80F903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C43C9-4EBB-4003-B4F8-E69ED5A8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03F10-ED6D-4992-AA5D-2828D4B2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直圆柱半径为 1、高为 3，求体积：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58690-DF5F-4EB3-9F5E-CF31753B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D9116-85C4-4F03-A72B-32725561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220FAD-5E11-4EA2-BBFF-D19CF5E60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79DBA9-95E9-4A3C-818D-6E3824BE6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C38EA9-C754-4756-981A-47E46196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829912-840A-4AE7-9D9B-CE12371F4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5B84AD-EC25-44A0-A887-07642D8D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920EF6-B9D4-41D2-BBA7-FB585D512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890575-E616-4E7A-B872-AFFD5D9C7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65B39B-C689-44B7-8862-7848DF67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BFAFE1-0A1E-4AB9-863C-E5E0FEE19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25200E-8673-443D-BA92-BDECBB5C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FA8D21-6C73-4618-A15E-1E2AB06C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9435E7-2529-447E-BE44-AEFA24603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CFFFE1-A083-4D72-8EB5-8576126D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279436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FC9C75-EC95-49BF-BA57-A4236680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46CA2-2565-44C0-8551-A517A2AE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d2f4fb2add4f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A00C5A-3225-4B01-9C98-13A2A9A7F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95DFF-38F3-413C-B2D0-A3F0B433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9AFBD-9A57-41FD-98AE-A0899709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077322-EADA-495F-A5B6-6672C6935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F242CA-7E02-4956-B0E5-FDD45B98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区域 0≤x≤2、0≤y≤1x 绕 x 轴旋转。所得体积是：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4C96FE-D92E-4B19-A110-70F0D022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42A0D9-FAD5-4CA4-8900-581362A2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AEC3FE-C423-4FDA-98AD-E5CEF5BA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23C042-9ADD-4FBB-B47E-F88A69C7E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直圆柱半径为 1、高为 3，求体积：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809351-4F62-4B9F-B860-04B04DE1F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F8B293-EC08-4A6F-97EF-A74AFB30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F2B281-DECE-49CE-AB7B-D75D877F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FB0E27-37BC-4F40-B17C-C4869B378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一个垫片的外半径为 5、内半径为 2，求截面积：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7E2FF3-47DE-4344-A1B9-3F70F969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F3E64E-2552-4D64-9F3F-221B86F1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814F08-0A0B-4D5A-A0B3-B98CC620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34550C-4D8C-4181-A1F4-858FCAE5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22893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7AFC75-67D1-44C1-97DF-F42E54304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0DA92-66BD-44FF-A29F-971E9EFC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8dd72a22134e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8D12B9-76A5-4675-9E62-EBED15EA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970F98-31DA-485E-90F5-1DEFD1F2D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E0B541-7CF8-43FF-AD53-FDF6B1A39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A6472B-360E-49ED-A90A-6BAEC20E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5C92BF-539A-4497-BDBA-2C1F5938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71F3A-76C8-464E-A1CA-33F7734EF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F3981E-9F81-47FB-A26A-ED79F284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35BE1-EA83-40C5-980A-D6DFEC74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解析链：V=πr²h=π·1²·3=3π。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2F0C7A-49B8-47D5-B977-212FBA3E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5D5D70-0994-44B4-B99C-2C3FAB032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4F084E-47D4-4834-B9CC-EBCFEDFFA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EBCAF3-55AE-4E6C-B32F-0546BE0F9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5477098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2005FD-6FD1-4ECA-8135-29A13C61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CB0D78-1C4E-4585-BE1E-2653737FE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c50a9d120e4b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28820B-4E15-4FB7-B0D0-4E77C8ED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3B8D52-7DAD-4217-847D-F62EC046B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77FCC-7102-4958-9C79-E557B98D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F06908-9BEE-423F-929B-E79F51C80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一个垫片的外半径为 5、内半径为 2，求截面积：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5CC40A-097C-4566-B59B-DF01CD90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58B780-C44F-4ACC-AD39-64AA62AA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A2A8FA-C930-41C0-A9C8-14AC12BDE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DC0398-EA90-484F-92F7-F55AF0DD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B4FE36-3D44-49E6-A52F-E7399D9D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A23F36-26E8-4E69-8666-A791E1C5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D3F444-C488-4845-A500-6F9FE7E0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463F5D-41EB-4DE6-B679-3940AA07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87FD1-01C3-4722-889E-EDB53F2C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0406493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CAD15C-AF1A-4BB5-AB48-8B1E3D41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DCE761-F30D-42B4-9013-959024CE4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9d1aecfcd41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A1486-1830-4F94-83B2-BA6AFCAB5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非标准旋转轴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A80D9-B803-4DBD-A7DA-1F4F462D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7085E3-C41F-47AA-847B-2BE5D3587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能独立执行“画截面—定外内半径—列积分”，并说明每一步理由。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089AB7-2F6E-47EE-86C0-063ADEBA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A822E9-654E-4FC5-8232-6B507E45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74F4EF-C2FF-4D25-B5EA-58DC09A8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212A2D-CC24-45CC-90A2-04870ED3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高频错因：绕非坐标轴时半径写错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25B31C-A132-4AA5-812A-1BF63AC62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A6F9FA-CF31-4AD7-B137-A6097049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CADBA8-E092-4B53-ACF8-93256B6E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B1F01C-A50D-4BE2-8710-727CEF28A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763BD6-6524-4440-8BA7-C094729C9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AD91B6-3120-4CFC-B2D4-6C1BBB9B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51506-7810-4B3A-841D-91540EDB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0991440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892BCD-297F-40F6-8305-6DF465FB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672756-F8A6-4D85-B375-82CD12857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8cf9688ce744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11231F-5E70-46C4-A499-0C8BB918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99D53-FE43-4EFF-B14F-A2CD20E1B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98A61C-E020-4F04-9922-56D87C59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823C0-4691-423E-82CE-8B25E5DD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DA19F8-A917-4F4C-902B-4F5C984B3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46E13-1F0A-499A-9242-5D81E80C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487F91-5629-495B-9D26-3A5DCAAD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定外内半径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A6768C-03C4-4B4F-A95B-715856D6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C3D537-A0DE-4C4C-9F1F-D6C24184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0B60BC-7BA8-40C0-B4F3-E4BB47CC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FBA53-94BC-4F7E-A53E-EB79C17E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6DEEBF-7588-48C9-9369-0DC2EF47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E833D7-5B92-4D82-8EC8-74DD8274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463D79-82CE-4ED3-9E37-91FF90C8E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607823-EA8B-434E-9338-8B6026421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正确结论：8πr²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解析：dV/dt=(dV/dr)(dr/dt)=4πr²·2。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83DD58-FF06-42CC-AA28-A3E606E9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60442C-2D9A-409D-9FC1-46E659935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5BF50D-D920-4820-A9DC-C02C47D38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2439E0-E7CB-4301-831C-79F413660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131313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D8ED49-DA81-4ECD-9A8F-8B97E378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6A6B3C-E99C-4C46-8898-0BDDE28D0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630ced04c248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3D74D0-7DCB-422C-AAE8-45F76334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91D8A9-82B8-444D-81CE-FC8D9A66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F3632E-8D74-4E73-82D4-4AB3FC53A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83454-58AD-46EC-938C-77621C87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分钟口述一题“把半径写成到 y=c 或 x=c 的距离”任务的作答路径，答案必须包含：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40203B-EE01-4C89-B4AC-739999BA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153957-4E3E-4AFC-9F8F-CD16E9EE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650C43-8756-4EC2-9BED-C721D30CF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63FC12-A857-4D9B-A4F1-B73A1E771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A70D09-E189-433A-BC64-DCB19DA0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D4764C-8AC9-4DE1-9351-647D91A3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846EFC-0A93-4B85-9A64-FC2FA6487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5794A8-9777-4AB7-90C8-AC3A2E5AB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EE98C3-E727-49E0-8278-451980CE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76C4E4-0F6A-46C9-9762-701977BF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DB8013-87E6-47FD-A28C-2CBE1ABF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EDF969-A009-4799-8014-3A5B337A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E88275-2857-4673-9E7B-FA92F4E4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D34E4A-B125-4812-8A01-E2A370DB5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D98D82-0981-436C-8EDC-956B0C7F1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1025177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BE83E5-4EE8-4BE4-ADFD-02E185028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2F0A6-157D-4964-9117-ED224F6E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d613356ce4d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B474F-9CB2-4B33-A5C0-27CAD697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88229-2679-4C1B-8FD8-3BFA7625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D0941A-0DDB-4ABE-A366-A53E09CE2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8CEBCB-2998-4B42-A0F1-6629186B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135C2D-1CD2-439C-AFB1-27BC82E03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8AF642-84A2-4BC0-818F-1736CD95A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F1905D-C454-462D-A345-8755DA802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8F5F5D-CE90-4A1D-8750-0EB7AA420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8272A8-4699-42A3-B00D-2A072732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5C199E-9853-4996-BED9-D6B94F8FF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9BD3A5-D7A1-4650-B1AE-C1D58A20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7C4208-9BFE-4507-8608-AEF0A5AB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CF2A86-7051-437B-B3C0-103A376E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6BD9AB-3613-4269-861C-D1E77F03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E22989-E25C-4D5B-AF09-00D372D40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99B66B-F99C-46F5-AA44-4EE1ECC2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58C39F-48D0-474D-8239-75242841B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6523994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5F41DD-39DE-4D69-A1D5-02DA1F214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35F80-8B49-4058-BCFB-EE9B5E1D3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e5cf72f7244b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59DC41-995E-4834-81AA-71A70119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4CDD36-EE00-45B4-8CF6-8ED25518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8BF5E4-3293-464C-AEC6-74E0A433E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AC255F-DBCB-4572-BF3A-3B91CCD8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492CDE-90D4-4021-9C6A-A458187E9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CDE15-8F3E-4743-B7B4-BD8F4BE1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DBA2CB-04C0-40AC-86CB-AAAB77096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623FD8-7B91-49C2-B67C-40324600E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E0794-159A-4F9C-85F5-13A91514B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873CA6-766F-4571-B4AB-DCD73B33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25B9EC-D4ED-4695-939A-199DB2E9F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DC1FFE-6A8E-4620-8F9D-2710F312B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542944-241F-4CB9-9298-DB72D97F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609040-3A34-4B9A-B0D6-248FE379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1D366B-6AB7-4B5C-A1E8-E638FBF99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B0CF87-DC77-4541-9992-DAE61311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40BF38-0A21-470E-8105-2623F617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4993612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40394C-9323-4F09-91F5-C668AD51E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C0579-B546-46AF-90A4-F26B2236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8f7c3377a84f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EDCB40-3438-4C02-A47D-6E1CA777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F4526A-E94C-48EE-9AA9-F10795F7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51B81-97D1-4AC0-B385-25427034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13F520-E9ED-4E6E-BB36-B8B0E147F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一个垫片的外半径为 6、内半径为 3，求截面积：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71471A-0822-4B1C-9DBA-04BEBEDF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56FC72-6CE6-4BC4-8ADB-74AF5FCC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5F8259-1B56-4964-9C57-152A8BC6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EC665E-556B-48E1-A688-3189F3C6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31AC59-636E-4B68-A886-602489E2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520978-F4CC-4426-9A8B-892F2769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599F3-D973-4357-93B6-64488009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5EF3F3-F0B5-452F-B175-7AA9EC3E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9D987B-BCA3-4A27-9FF8-1B412805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8BC1F5-8887-469D-8CA1-A22FF2E38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D39939-1BDF-423D-91C4-D9B77D305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067683-A413-4718-9A05-2A642E1C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787B7B-DE84-4F33-822A-237F665D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77827D-181E-4293-81A8-556B0077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725624-30BF-4D4F-B397-C57BCA734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1810762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A3291E-E9F6-494E-A108-996D2182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3E7E2B-5CEB-4D96-B751-260FE2CD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6ef6f65904e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BEAFD-5CC0-4BBE-ADD5-BC91D3A63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ED13B7-7CE8-412D-A54F-9A1E474E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CA252A-8103-4AAE-802C-D59C4414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324D4-5131-4B1C-95FF-A24009D4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574ED4-FD18-4658-B078-C4198ADF8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球半径 r 随时间变化，V=4πr³/3。若 dr/dt=2，则 dV/dt=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34C56D-813B-4B59-8612-409C7CB3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230DA8-0B08-4FB7-B2DA-C240B1D5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A29A55-0A98-4B04-8007-46AC05DE2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5DF08F-EF03-47B3-9080-82CEB7201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一个垫片的外半径为 6、内半径为 3，求截面积：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198C61-F4AB-473D-9231-048257DC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D78A16-77A1-4CEF-B1D9-5372FEC4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EDFE4C-4DC3-4466-B366-0CF0192E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1A5D5A-DBA2-4E8C-974A-0B44D4CA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区域 0≤y≤4、0≤x≤y 绕 y 轴旋转，求体积：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63A659-95E6-4D4B-8659-815C8761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CA5BD7-258D-456B-AC09-530E1B84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EA80F6-E876-44BD-9098-BE8D3179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158B16-A14F-4161-96BF-988446533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8708907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63A0F4-6C99-4621-8D1B-3E088AA2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2F128-8DFC-477D-A60F-CDD00DE60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4c7c686d3c45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53C05-4DE3-4681-9B12-B9AC388C6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D589B-18E4-49CE-AB43-91C17C36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ED3459-C1DB-4CCA-B449-2E9E89858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1D067B-EE05-4B5B-AD23-026567C31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43D717-46A6-41F7-A2EF-E9470E62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6F2DA4-5020-472D-9B0E-1DFA89E7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F6FFC3-7220-4A88-864E-57371721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B59941-E70B-4A5F-9267-49C59993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正确结论：27π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解析链：截面积=π[(6)²−3²]=27π。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14B2CD-B449-4461-A6DA-BAB2B2C9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3AA71C-389E-4CDF-9C4C-293B526C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8BBC0D-2ACF-418D-9699-4BA50ACD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F6C800-5D92-4BC1-AB7E-5F2DC51B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3015650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9A5E68-6545-40BE-9D81-D7FC972F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45B7D0-0CE8-49B3-9EB9-AFC7B0EC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c86a0163b41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E22FDE-3D7C-4832-AABC-B6CBA74B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334FCD-AC0C-468B-8A6D-F357107C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F7445-1D50-44C1-907A-D1EAE96A6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D443BE-011E-4514-8904-1663DD12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区域 0≤y≤4、0≤x≤y 绕 y 轴旋转，求体积：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2691BC-43BB-4605-8ACD-23A759F1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2ACCC-8D00-4618-813A-E942FF2B5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DF49BD-25AF-4663-AAD4-21193B389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AA413B-1D86-4DC0-8655-4188FB19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B1ABD5-759C-4373-A227-D173D0C9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E9728F-E8B2-41E2-AF88-643227FD6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34D5E9-660F-496D-A34D-4FF67718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3A450E-CCFC-49B5-A4F4-45DE0425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9B69F-7AEE-40F8-84C4-1BC2E266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6239946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A7574B-A1C1-44EF-A8F2-ED12E9A2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CA6F2-EC47-4DDC-8C1C-D10C4615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6d3b3b2ee41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91838B-883B-47A0-A5D7-9E73995A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容器与变化率综合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62A921-33ED-433D-8C8F-F4FDB49C9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D890AD-1434-4024-84B2-36D3EB1FA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5FE2A-D8D0-43E2-A8A5-83976E7DE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28587E-CBF5-4760-8470-0C9C0CC0E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24C256-810C-4EEA-8760-235351CEE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y=4 旋转，求体积：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017A9-4154-48E9-8224-5C047CA18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高频错因：绕非坐标轴时半径写错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6E6E8-2700-4CF9-9C5D-3F1E83B7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ACE7AB-4BEB-4F6B-9ED9-4C339DF4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C8969A-4953-4539-A4F2-2959C68E9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119158-5D20-42CB-8752-1A52A555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8DE04-7E86-44D3-9467-47576650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CD7ADC-55D5-4ADF-A3EF-811F43219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167427-DDE8-4C9B-8341-9E75E50B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2157012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C6D6E8-39B4-4B71-9F83-C69BBBC4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B72DFB-2AA1-40B7-8D19-B1E7CAFB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4c17dd54274d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7A767-D3EC-410C-913E-43018200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87EE9-9E45-4D29-A09D-4D429AAF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36FAE-B10C-4F1F-AA7F-597CE31E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C225F3-41A5-4EC0-8586-4F70C10D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BDE74-8350-49C0-A35C-A91DFEC5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E21DC4-8D24-4244-820A-AFDB1436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4FEF2F-03C4-42C9-A4F6-ECD9F7CCC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定外内半径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5D402D-7F72-42A3-8132-E95DA55DE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015AE1-BA1F-41D2-8DC5-3AF85ABD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列积分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0FFB6-37C8-4830-A3A5-0C6085C8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1676F7-B4C9-44D6-88AF-1535C732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461214-0A6B-4A84-9883-CD0EBDF1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y=4 旋转，求体积：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03B119-0D81-4A42-9A89-0961455F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989D4A-B872-40C5-A76C-EC813B90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F226A0-4EC4-4D46-9751-41B39E00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正确结论：7/3π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解析：半径=(x+5)−4=x+1；V=π∫₀¹(x+1)²dx=π[x³/3+x²+x]₀¹=7π/3。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FB4725-E909-40B0-9C6F-F5C73B1D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B7F03A-8C21-4D14-A04D-363122432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B37279-E132-44A0-AEC5-1836DCD1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D1D7B8-B20E-40A2-989E-92E8750DD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573269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338DAD-4ACB-47A1-809B-4BAC66D18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5C3FF4-7058-4496-B391-29F5E3BE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8242f90a947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4E91C-6CD4-4E5D-B152-EA78E2E43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C1E24B-88C2-4317-B4AF-CD266EC9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4FDA25-4950-49E7-A6E6-E2562D7C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1FEDAC-5D54-45B4-90EF-59921599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分钟口述一题“由体积函数连接液深、流量与相关变化率”任务的作答路径，答案必须包含：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9400E9-4207-4BDA-9723-00F174DB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6299DD-3C60-4F94-A1D5-465992B7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403288-DD60-4EB6-82A4-02693C2BE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D6667-EA15-4C8A-9A16-EC0D2114A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FF544A-527C-47FE-AD56-08BF1FCA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155D0C-4357-4513-A746-341F7B3D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9C479F-7CEA-48B5-A634-3FE4B41E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51EF9B-37CA-4C21-A6B7-DA0894ED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44936A-D688-4B18-A933-550232929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EF4B2A-B4E6-4528-95C5-11ADF014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F8E0B-8B7B-4594-B4BC-DD2F87CA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B60AFA-7045-4D16-BB4F-B5079180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B0384A-73C8-4358-82EF-94A9DF2F6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511FE2-B689-455C-8BB2-551406E3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E2EBA9-31B6-45C3-A43C-70F865C7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2692076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2674F6-3567-40D4-9995-62EF3C190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B2133-94FE-4C6E-8D30-4BB3B136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0092b282b344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101CE-B081-4568-9799-823C33F18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FFA801-E702-4909-86FE-C2E99B44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A6C7CB-B26A-4C11-8FE0-1F9C5792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9E1AA-49F5-42CA-B922-C5EA3F7C4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旋转体体积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63E5C-FD56-4281-99AF-60E85E62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19F2E8-29F3-4C7C-8B0C-68A94DC8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251322-F228-4984-8A5F-0CCAE171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A9E29C-F913-4AC4-AFD1-80EB1CA0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8FC28F-D47A-4E96-B746-AFABB2517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BFC3F-1B4B-4415-871A-67E34643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80E91D-6456-4D0C-9FA6-BD420CD4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1796A4-6A04-4EF4-B113-E64BC5E52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42FF6-3D37-4AE8-AF2C-B1DFA3FA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16DE79-6B92-4DA5-8A29-80EB5569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591A77-EEEB-48BC-8DA4-C09BCC8C4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0F0BE8-5D17-45C5-8989-078BF42A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9046F9-7A69-4A5C-83A0-47EB48E72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1292959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2DFE36-1C4D-46C4-9DD0-9E0B70E1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8C13DB-02B9-40E8-8B0C-E28DE955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5b7e02212b45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E07004-7C9B-44BC-8FBD-790643B4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F674BD-BAD5-4198-85C6-5C2457F91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CD5158-5C9F-4821-A67C-E67F1BD3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E9C32-DEC4-4F59-862C-0CA57C5F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D2157E-70C7-47F9-B2A5-2E94128A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7959E-B754-42F0-B76B-070D7A39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5DCF14-5174-4D1F-9E05-F7EFFFF4D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半径必须是到旋转轴的距离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4B493B-5525-44D3-8317-F88FF2D8A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91B29-01EE-4326-BE8A-E19197AA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FA16FF-824D-494E-9192-6EF8BB8F2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画截面—定外内半径—列积分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5328A4-AA5D-40A3-8BF9-9496944F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3DEEB5-F894-4B1E-9520-2CFB14E9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ACC604-C4DA-4F14-A12D-CBE2D2C0E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检查：绕非坐标轴时半径写错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F60849-B7C1-4C5B-87F9-70BB7C909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4CBA5-4886-4127-82C2-BA45E428C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370F69-02E2-4484-BE36-F400A91F3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F6D84E-C802-40C6-8090-60E431DE5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9953073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F2342E-97C2-4005-B70D-2D75014F3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BBE9A-4AD5-4B42-9BB3-DAD942F3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aec30e5134c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E3D77-F58C-4AFB-AC0B-29E54967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3A38F-3CC3-4D2A-9CD6-E10C0D1A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56CA4-FBE1-466D-9946-2B599013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41531C-5D31-4A7A-BD39-617848B9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【原创情境迁移｜低空经济32项沙盒】以下参数为“旋转体体积”训练所设，不是官方资料中的实际数据：区域 0≤y≤5、0≤x≤y 绕 y 轴旋转，求体积：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80FDF5-735D-49BE-9538-479F5AC6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9BBBF1-4E7A-4D6F-B29A-DA25B878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457164-F10B-4956-8573-5851865C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89905C-70DC-470C-AD02-8A8D6889D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6E57BD-AC0C-4ACF-B294-F4C34880B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A0E2AF-CC01-4EC8-BFDD-F515A60A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2E75CD-BF54-4FFA-AF8B-66FD9024E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C765C7-FBF7-4C01-BBBE-1479758B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778735-77A2-40F9-B342-01033751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4A3794-BE85-445D-8940-B2B9DD43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CEEB6-2FA0-4A3F-B814-2C4F9A663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DC101E-A7A2-40CD-B866-65634CC8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C70F4E-2734-431D-AC1F-73A2F47F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AF95AD-17B0-4403-911E-9B613551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2FA67E-93A8-4951-A1A7-6A26AC27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3436310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4BC891-F199-497C-9D64-64B3448DE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FF6F2-FE77-4826-AC97-07802756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c5276256ed4a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F13F12-5C53-4DD3-8782-5B72AB4A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A155E-1156-441B-98D0-24B8B60C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337634-9F63-431E-83A3-4C0B90399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6D38C8-E8AC-4FFE-B056-BE101574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958B37-70EF-4CF4-B5AE-E4659E08F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【原创情境迁移｜启德体育园2026运营】以下参数为“旋转体体积”训练所设，不是官方资料中的实际数据：曲线 y=x+5 与直线 y=4 之间的区域在 0≤x≤1 上绕 y=4 旋转，求体积：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171CEB-A198-4882-8479-2EB2F30E5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09FA9A-B969-40CA-A5D7-B5C1A0F01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6F93D2-71BD-4C04-A1DA-2BF1568C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DFEC4C-6611-4845-8E03-DEA0570A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【原创情境迁移｜低空经济32项沙盒】以下参数为“旋转体体积”训练所设，不是官方资料中的实际数据：区域 0≤y≤5、0≤x≤y 绕 y 轴旋转，求体积：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C53ED9-449F-49C9-A7A0-D0E38393E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A0974-9B6D-469D-AC3B-E633B66BB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715061-74C7-4C34-8059-CF797635A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64297F-D9CA-47F9-ACCC-6CF38C48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2030与稳定币】以下参数为“旋转体体积”训练所设，不是官方资料中的实际数据：直圆柱半径为 5、高为 7，求体积：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3DA4CD-A83F-4119-9471-7E319C36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5CB67C-0378-4620-8400-E05B80FB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B05935-93DB-4E30-8DE2-26204E3D5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C689E0-B267-4F09-B300-9BD37327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4803813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E658D6-415B-4FA1-BA8D-95177CBC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6D8F9-6D64-473C-BF60-A9101C7C7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b3d1733a7341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CF182-AD33-422A-AA95-F2BDC0861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134FC-969D-4213-83C4-674B428F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95F3CC-D379-4AA7-8C9F-CC31E0EA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9169A-6BB2-494A-A553-BF6898BA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绕非坐标轴时半径写错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0BFC19-3A78-47F4-A086-49039713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4DE833-44D2-496A-957F-B262E2C59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92F7C-98CE-4BAC-8A67-D20A07C91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C08B59-7A21-4243-A7FE-3ABB34587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正确结论：125/3π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解析链：以 y 为积分变量时半径 x=y；V=π∫₀^5y²dy=125/3π。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C489B-C09A-4309-8AE7-CEAC9D78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0E0E90-6C26-4609-AF4B-F8C8ADA9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477AC7-BCC3-4FA5-B67A-F066D9A5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57DA43-499C-4258-A633-0E4C9762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408248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45BC43-73B7-4967-99DB-18204115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F4488-E648-4CCB-B8A9-DACE847B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4e54013b4743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548D38-3AD9-42FC-90F2-209B1002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FD8C05-C7D6-4CE8-8577-29172ADC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BDD74-E9C5-4E92-9F58-CD63C63B6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C9FDE2-8334-468B-A6AE-8FB3BF82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2030与稳定币】以下参数为“旋转体体积”训练所设，不是官方资料中的实际数据：直圆柱半径为 5、高为 7，求体积：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1238B-E9E3-4A0A-B9C1-B7D5B48E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71B66-DB6C-4A9D-B7E0-7C9B988D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5460A-CB42-49C5-9419-C6BA53C39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56929-A55D-453F-B5B1-9504C974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02F304-C2A5-4836-BCE2-EE0CAC38E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AF62D0-0ADC-4E23-900C-355A35A9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D3725D-E418-4CE5-94EC-E2292B3FE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036B28-A9A2-4FCA-863B-76C4C0E63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旋转体体积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6B7A75-2C7D-4848-8A8C-0F8CF32E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427499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2026-08-19T08:38:34.4420000Z</dcterms:created>
  <dcterms:modified xsi:type="dcterms:W3CDTF">2026-08-19T08:38:34.4420000Z</dcterms:modified>
</coreProperties>
</file>