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84b4eeb47849e8" /><Relationship Type="http://schemas.openxmlformats.org/officeDocument/2006/relationships/extended-properties" Target="/docProps/app.xml" Id="R3847886aadd741be" /><Relationship Type="http://schemas.openxmlformats.org/officeDocument/2006/relationships/officeDocument" Target="/ppt/presentation.xml" Id="R94e75ec6e88f46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c58a26e13e42d0"/>
  </p:sldMasterIdLst>
  <p:notesMasterIdLst>
    <p:notesMasterId xmlns:r="http://schemas.openxmlformats.org/officeDocument/2006/relationships" r:id="Ref4a2ece532f478f"/>
  </p:notesMasterIdLst>
  <p:sldIdLst>
    <p:sldId xmlns:r="http://schemas.openxmlformats.org/officeDocument/2006/relationships" id="256" r:id="Rf5bf9f2164054612"/>
    <p:sldId xmlns:r="http://schemas.openxmlformats.org/officeDocument/2006/relationships" id="257" r:id="R98baeaa2b9bd4cee"/>
    <p:sldId xmlns:r="http://schemas.openxmlformats.org/officeDocument/2006/relationships" id="258" r:id="Rb047424f57fb4680"/>
    <p:sldId xmlns:r="http://schemas.openxmlformats.org/officeDocument/2006/relationships" id="259" r:id="Rc6071691189d4c04"/>
    <p:sldId xmlns:r="http://schemas.openxmlformats.org/officeDocument/2006/relationships" id="260" r:id="R5eb88e5b07be4b24"/>
    <p:sldId xmlns:r="http://schemas.openxmlformats.org/officeDocument/2006/relationships" id="261" r:id="R268db84a1c73403d"/>
    <p:sldId xmlns:r="http://schemas.openxmlformats.org/officeDocument/2006/relationships" id="262" r:id="Rbaeb4f9c36cb4918"/>
    <p:sldId xmlns:r="http://schemas.openxmlformats.org/officeDocument/2006/relationships" id="263" r:id="Rbf29924e857141d4"/>
    <p:sldId xmlns:r="http://schemas.openxmlformats.org/officeDocument/2006/relationships" id="264" r:id="R3471e3ba763949fb"/>
    <p:sldId xmlns:r="http://schemas.openxmlformats.org/officeDocument/2006/relationships" id="265" r:id="R9302a0d2c783414b"/>
    <p:sldId xmlns:r="http://schemas.openxmlformats.org/officeDocument/2006/relationships" id="266" r:id="R9f256ec0d93c42d0"/>
    <p:sldId xmlns:r="http://schemas.openxmlformats.org/officeDocument/2006/relationships" id="267" r:id="R1b0940331efe4a59"/>
    <p:sldId xmlns:r="http://schemas.openxmlformats.org/officeDocument/2006/relationships" id="268" r:id="Rfb6c097c75ff4419"/>
    <p:sldId xmlns:r="http://schemas.openxmlformats.org/officeDocument/2006/relationships" id="269" r:id="R92cce1c7c7d74dbb"/>
    <p:sldId xmlns:r="http://schemas.openxmlformats.org/officeDocument/2006/relationships" id="270" r:id="Rc38b1b49faba458f"/>
    <p:sldId xmlns:r="http://schemas.openxmlformats.org/officeDocument/2006/relationships" id="271" r:id="R5b6b4703e38e4b23"/>
    <p:sldId xmlns:r="http://schemas.openxmlformats.org/officeDocument/2006/relationships" id="272" r:id="R7cd3a7b8f67b4da3"/>
    <p:sldId xmlns:r="http://schemas.openxmlformats.org/officeDocument/2006/relationships" id="273" r:id="R50882a8cae7f4a96"/>
    <p:sldId xmlns:r="http://schemas.openxmlformats.org/officeDocument/2006/relationships" id="274" r:id="Rd66e0bdcfb334779"/>
    <p:sldId xmlns:r="http://schemas.openxmlformats.org/officeDocument/2006/relationships" id="275" r:id="Rc709c74b7b254409"/>
    <p:sldId xmlns:r="http://schemas.openxmlformats.org/officeDocument/2006/relationships" id="276" r:id="R828b935cf3db4aad"/>
    <p:sldId xmlns:r="http://schemas.openxmlformats.org/officeDocument/2006/relationships" id="277" r:id="R00d7f2a3406d4d87"/>
    <p:sldId xmlns:r="http://schemas.openxmlformats.org/officeDocument/2006/relationships" id="278" r:id="Rd2a4766272ca4893"/>
    <p:sldId xmlns:r="http://schemas.openxmlformats.org/officeDocument/2006/relationships" id="279" r:id="Rbc7789cc896f4ddb"/>
    <p:sldId xmlns:r="http://schemas.openxmlformats.org/officeDocument/2006/relationships" id="280" r:id="R64d2874ea19f4099"/>
    <p:sldId xmlns:r="http://schemas.openxmlformats.org/officeDocument/2006/relationships" id="281" r:id="Rc827f733f3f3469f"/>
    <p:sldId xmlns:r="http://schemas.openxmlformats.org/officeDocument/2006/relationships" id="282" r:id="R3bfadd01cf5e4236"/>
    <p:sldId xmlns:r="http://schemas.openxmlformats.org/officeDocument/2006/relationships" id="283" r:id="R500a9b6fe4ef4386"/>
    <p:sldId xmlns:r="http://schemas.openxmlformats.org/officeDocument/2006/relationships" id="284" r:id="R5f9418cc02d44d9b"/>
    <p:sldId xmlns:r="http://schemas.openxmlformats.org/officeDocument/2006/relationships" id="285" r:id="R9c5e9f9dbd9c4b3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b193b838dc4cf8" /><Relationship Type="http://schemas.openxmlformats.org/officeDocument/2006/relationships/slideMaster" Target="/ppt/slideMasters/slideMaster1.xml" Id="Rfbc58a26e13e42d0" /><Relationship Type="http://schemas.openxmlformats.org/officeDocument/2006/relationships/notesMaster" Target="/ppt/notesMasters/notesMaster1.xml" Id="Ref4a2ece532f478f" /><Relationship Type="http://schemas.openxmlformats.org/officeDocument/2006/relationships/presProps" Target="/ppt/presProps.xml" Id="R2dce4cc072b64586" /><Relationship Type="http://schemas.openxmlformats.org/officeDocument/2006/relationships/tableStyles" Target="/ppt/tableStyles.xml" Id="Refaa8390a7494e47" /><Relationship Type="http://schemas.openxmlformats.org/officeDocument/2006/relationships/slide" Target="/ppt/slides/slide1.xml" Id="Rf5bf9f2164054612" /><Relationship Type="http://schemas.openxmlformats.org/officeDocument/2006/relationships/slide" Target="/ppt/slides/slide2.xml" Id="R98baeaa2b9bd4cee" /><Relationship Type="http://schemas.openxmlformats.org/officeDocument/2006/relationships/slide" Target="/ppt/slides/slide3.xml" Id="Rb047424f57fb4680" /><Relationship Type="http://schemas.openxmlformats.org/officeDocument/2006/relationships/slide" Target="/ppt/slides/slide4.xml" Id="Rc6071691189d4c04" /><Relationship Type="http://schemas.openxmlformats.org/officeDocument/2006/relationships/slide" Target="/ppt/slides/slide5.xml" Id="R5eb88e5b07be4b24" /><Relationship Type="http://schemas.openxmlformats.org/officeDocument/2006/relationships/slide" Target="/ppt/slides/slide6.xml" Id="R268db84a1c73403d" /><Relationship Type="http://schemas.openxmlformats.org/officeDocument/2006/relationships/slide" Target="/ppt/slides/slide7.xml" Id="Rbaeb4f9c36cb4918" /><Relationship Type="http://schemas.openxmlformats.org/officeDocument/2006/relationships/slide" Target="/ppt/slides/slide8.xml" Id="Rbf29924e857141d4" /><Relationship Type="http://schemas.openxmlformats.org/officeDocument/2006/relationships/slide" Target="/ppt/slides/slide9.xml" Id="R3471e3ba763949fb" /><Relationship Type="http://schemas.openxmlformats.org/officeDocument/2006/relationships/slide" Target="/ppt/slides/slide10.xml" Id="R9302a0d2c783414b" /><Relationship Type="http://schemas.openxmlformats.org/officeDocument/2006/relationships/slide" Target="/ppt/slides/slide11.xml" Id="R9f256ec0d93c42d0" /><Relationship Type="http://schemas.openxmlformats.org/officeDocument/2006/relationships/slide" Target="/ppt/slides/slide12.xml" Id="R1b0940331efe4a59" /><Relationship Type="http://schemas.openxmlformats.org/officeDocument/2006/relationships/slide" Target="/ppt/slides/slide13.xml" Id="Rfb6c097c75ff4419" /><Relationship Type="http://schemas.openxmlformats.org/officeDocument/2006/relationships/slide" Target="/ppt/slides/slide14.xml" Id="R92cce1c7c7d74dbb" /><Relationship Type="http://schemas.openxmlformats.org/officeDocument/2006/relationships/slide" Target="/ppt/slides/slide15.xml" Id="Rc38b1b49faba458f" /><Relationship Type="http://schemas.openxmlformats.org/officeDocument/2006/relationships/slide" Target="/ppt/slides/slide16.xml" Id="R5b6b4703e38e4b23" /><Relationship Type="http://schemas.openxmlformats.org/officeDocument/2006/relationships/slide" Target="/ppt/slides/slide17.xml" Id="R7cd3a7b8f67b4da3" /><Relationship Type="http://schemas.openxmlformats.org/officeDocument/2006/relationships/slide" Target="/ppt/slides/slide18.xml" Id="R50882a8cae7f4a96" /><Relationship Type="http://schemas.openxmlformats.org/officeDocument/2006/relationships/slide" Target="/ppt/slides/slide19.xml" Id="Rd66e0bdcfb334779" /><Relationship Type="http://schemas.openxmlformats.org/officeDocument/2006/relationships/slide" Target="/ppt/slides/slide20.xml" Id="Rc709c74b7b254409" /><Relationship Type="http://schemas.openxmlformats.org/officeDocument/2006/relationships/slide" Target="/ppt/slides/slide21.xml" Id="R828b935cf3db4aad" /><Relationship Type="http://schemas.openxmlformats.org/officeDocument/2006/relationships/slide" Target="/ppt/slides/slide22.xml" Id="R00d7f2a3406d4d87" /><Relationship Type="http://schemas.openxmlformats.org/officeDocument/2006/relationships/slide" Target="/ppt/slides/slide23.xml" Id="Rd2a4766272ca4893" /><Relationship Type="http://schemas.openxmlformats.org/officeDocument/2006/relationships/slide" Target="/ppt/slides/slide24.xml" Id="Rbc7789cc896f4ddb" /><Relationship Type="http://schemas.openxmlformats.org/officeDocument/2006/relationships/slide" Target="/ppt/slides/slide25.xml" Id="R64d2874ea19f4099" /><Relationship Type="http://schemas.openxmlformats.org/officeDocument/2006/relationships/slide" Target="/ppt/slides/slide26.xml" Id="Rc827f733f3f3469f" /><Relationship Type="http://schemas.openxmlformats.org/officeDocument/2006/relationships/slide" Target="/ppt/slides/slide27.xml" Id="R3bfadd01cf5e4236" /><Relationship Type="http://schemas.openxmlformats.org/officeDocument/2006/relationships/slide" Target="/ppt/slides/slide28.xml" Id="R500a9b6fe4ef4386" /><Relationship Type="http://schemas.openxmlformats.org/officeDocument/2006/relationships/slide" Target="/ppt/slides/slide29.xml" Id="R5f9418cc02d44d9b" /><Relationship Type="http://schemas.openxmlformats.org/officeDocument/2006/relationships/slide" Target="/ppt/slides/slide30.xml" Id="R9c5e9f9dbd9c4b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6bdecc64aeb46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29c1c1c8c2e4698" /><Relationship Type="http://schemas.openxmlformats.org/officeDocument/2006/relationships/notesMaster" Target="/ppt/notesMasters/notesMaster1.xml" Id="R37b361c964e64a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05aae826b143f3" /><Relationship Type="http://schemas.openxmlformats.org/officeDocument/2006/relationships/notesMaster" Target="/ppt/notesMasters/notesMaster1.xml" Id="R02039c45cca545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28d05f48e847bb" /><Relationship Type="http://schemas.openxmlformats.org/officeDocument/2006/relationships/notesMaster" Target="/ppt/notesMasters/notesMaster1.xml" Id="R7afb9259675649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6c569d0605449c" /><Relationship Type="http://schemas.openxmlformats.org/officeDocument/2006/relationships/notesMaster" Target="/ppt/notesMasters/notesMaster1.xml" Id="R4cdfab67bc1d4c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5d55ff371b84326" /><Relationship Type="http://schemas.openxmlformats.org/officeDocument/2006/relationships/notesMaster" Target="/ppt/notesMasters/notesMaster1.xml" Id="R9b766f3c80cb409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416bfe3ad64eb0" /><Relationship Type="http://schemas.openxmlformats.org/officeDocument/2006/relationships/notesMaster" Target="/ppt/notesMasters/notesMaster1.xml" Id="Rbcbcb1c77c3b47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464e4627c3c417e" /><Relationship Type="http://schemas.openxmlformats.org/officeDocument/2006/relationships/notesMaster" Target="/ppt/notesMasters/notesMaster1.xml" Id="R138802e132b644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9e09d3a59146d8" /><Relationship Type="http://schemas.openxmlformats.org/officeDocument/2006/relationships/notesMaster" Target="/ppt/notesMasters/notesMaster1.xml" Id="Rdd365a010c3241c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48318a1a6c4202" /><Relationship Type="http://schemas.openxmlformats.org/officeDocument/2006/relationships/notesMaster" Target="/ppt/notesMasters/notesMaster1.xml" Id="Rda0560f919a7494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e5333f878b54e1f" /><Relationship Type="http://schemas.openxmlformats.org/officeDocument/2006/relationships/notesMaster" Target="/ppt/notesMasters/notesMaster1.xml" Id="Reb92f633a2ea475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34721ff34704908" /><Relationship Type="http://schemas.openxmlformats.org/officeDocument/2006/relationships/notesMaster" Target="/ppt/notesMasters/notesMaster1.xml" Id="Raeaacd31359f479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664e84aeab24e0e" /><Relationship Type="http://schemas.openxmlformats.org/officeDocument/2006/relationships/notesMaster" Target="/ppt/notesMasters/notesMaster1.xml" Id="Re95c0b8722ba42d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065a2577f634366" /><Relationship Type="http://schemas.openxmlformats.org/officeDocument/2006/relationships/notesMaster" Target="/ppt/notesMasters/notesMaster1.xml" Id="R0289861cd0e44ad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f6bd80d08f5485d" /><Relationship Type="http://schemas.openxmlformats.org/officeDocument/2006/relationships/notesMaster" Target="/ppt/notesMasters/notesMaster1.xml" Id="R4e269cebc6784b5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4ea10c9d4e34a47" /><Relationship Type="http://schemas.openxmlformats.org/officeDocument/2006/relationships/notesMaster" Target="/ppt/notesMasters/notesMaster1.xml" Id="Rca46f006a11b477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253045c035c4625" /><Relationship Type="http://schemas.openxmlformats.org/officeDocument/2006/relationships/notesMaster" Target="/ppt/notesMasters/notesMaster1.xml" Id="R24b18a6c200247c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a99dfb2342b4278" /><Relationship Type="http://schemas.openxmlformats.org/officeDocument/2006/relationships/notesMaster" Target="/ppt/notesMasters/notesMaster1.xml" Id="R30f74fed3cee439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ddc8eaef93b4ba9" /><Relationship Type="http://schemas.openxmlformats.org/officeDocument/2006/relationships/notesMaster" Target="/ppt/notesMasters/notesMaster1.xml" Id="R2b776c3695f5407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546bda5bdf44517" /><Relationship Type="http://schemas.openxmlformats.org/officeDocument/2006/relationships/notesMaster" Target="/ppt/notesMasters/notesMaster1.xml" Id="R0c9be2cdb4ab4bf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f12514a46e44099" /><Relationship Type="http://schemas.openxmlformats.org/officeDocument/2006/relationships/notesMaster" Target="/ppt/notesMasters/notesMaster1.xml" Id="R314c43a371d24fd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b12f269f1484988" /><Relationship Type="http://schemas.openxmlformats.org/officeDocument/2006/relationships/notesMaster" Target="/ppt/notesMasters/notesMaster1.xml" Id="Rd45926dcf7d4473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f279fd90844dc3" /><Relationship Type="http://schemas.openxmlformats.org/officeDocument/2006/relationships/notesMaster" Target="/ppt/notesMasters/notesMaster1.xml" Id="R1170a9e59b4a4cd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b710db7f98d4279" /><Relationship Type="http://schemas.openxmlformats.org/officeDocument/2006/relationships/notesMaster" Target="/ppt/notesMasters/notesMaster1.xml" Id="R66b8aae08d0b44b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7a8b86b6610439b" /><Relationship Type="http://schemas.openxmlformats.org/officeDocument/2006/relationships/notesMaster" Target="/ppt/notesMasters/notesMaster1.xml" Id="Re6c852f1cd0a48a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056a80e38c4482c" /><Relationship Type="http://schemas.openxmlformats.org/officeDocument/2006/relationships/notesMaster" Target="/ppt/notesMasters/notesMaster1.xml" Id="Rc7d75ee89ab8402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b94e217a17743c0" /><Relationship Type="http://schemas.openxmlformats.org/officeDocument/2006/relationships/notesMaster" Target="/ppt/notesMasters/notesMaster1.xml" Id="R7c8520493d024b7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cd3dd65ded64f1f" /><Relationship Type="http://schemas.openxmlformats.org/officeDocument/2006/relationships/notesMaster" Target="/ppt/notesMasters/notesMaster1.xml" Id="Rf3a6824d3c31457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5f170bbd72b4f33" /><Relationship Type="http://schemas.openxmlformats.org/officeDocument/2006/relationships/notesMaster" Target="/ppt/notesMasters/notesMaster1.xml" Id="R2122d62f8f76462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cef8f91e8ca4e0c" /><Relationship Type="http://schemas.openxmlformats.org/officeDocument/2006/relationships/notesMaster" Target="/ppt/notesMasters/notesMaster1.xml" Id="Re533cde4ba494bc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c203d05ae1f4433" /><Relationship Type="http://schemas.openxmlformats.org/officeDocument/2006/relationships/notesMaster" Target="/ppt/notesMasters/notesMaster1.xml" Id="R40ce0dd37fbc44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的“能源、医学物理与传感”学习单元。本套课件共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讲稿】明确告诉学生：本单元只训练“能源、医学物理与传感”。先解释知识范围，再用一句话建立核心判断，最后示范标准方法。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【互动提问】请用自己的话复述“技术评价需同时看物理机制与风险”，并举一个会触发“只写优点不评估限制”的错误例子。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Q1：一能源系统输入 1200 MJ，输出可用电能 700 MJ。效率为： 选项为 A.58.333%；B.63.333%；C.53.333%；D.68.333%。讲解时强调：技术评价需同时看物理机制与风险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【预期回答】学生能说出“机制—数据—效益—限制”中的起始动作，并避开“只写优点不评估限制”。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分步讲评：先重述题目条件，再逐步示范“机制—数据—效益—限制”，最后给出正确结论“58.333%”。完整解析：η=有用输出/输入×100%=700/1200×100%=58.333%。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2·能源效率。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【预期回答】学生能把失分归入“只写优点不评估限制”或更精确的个人错因，并写出可执行检查动作。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讲稿】逐项解释“能源、医学物理与传感”中的专有名词、符号、对象和单位。特别强调：只写优点不评估限制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讲稿】用“条件—表示—方法—核验”重建本知识点。示范时逐步引用：机制—数据—效益—限制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讲稿】带学生逐句读取任务，不先求答案。要求指出材料中的有效条件，再按“机制—数据—效益—限制”作答。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讲稿】先展示错误路径，再用解析链复原第一失分点。禁止只说“粗心”；必须落到“只写优点不评估限制”或更精确的动作。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Q11：一能源系统输入 1600 MJ，输出可用电能 900 MJ。效率为： 选项为 A.56.25%；B.61.25%；C.51.25%；D.66.25%。讲解时强调：技术评价需同时看物理机制与风险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【预期回答】学生能说出“机制—数据—效益—限制”中的起始动作，并避开“只写优点不评估限制”。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分步讲评：先重述题目条件，再逐步示范“机制—数据—效益—限制”，最后给出正确结论“56.25%”。完整解析：η=有用输出/输入×100%=900/1600×100%=56.25%。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2·能源效率。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【预期回答】学生能把失分归入“只写优点不评估限制”或更精确的个人错因，并写出可执行检查动作。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讲稿】逐项解释“能源、医学物理与传感”中的专有名词、符号、对象和单位。特别强调：只写优点不评估限制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讲稿】用“条件—表示—方法—核验”重建本知识点。示范时逐步引用：机制—数据—效益—限制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讲稿】带学生逐句读取任务，不先求答案。要求指出材料中的有效条件，再按“机制—数据—效益—限制”作答。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讲稿】先展示错误路径，再用解析链复原第一失分点。禁止只说“粗心”；必须落到“只写优点不评估限制”或更精确的动作。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Q21：一能源系统输入 2000 MJ，输出可用电能 1100 MJ。效率为： 选项为 A.60%；B.50%；C.65%；D.55%。讲解时强调：技术评价需同时看物理机制与风险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【预期回答】学生能说出“机制—数据—效益—限制”中的起始动作，并避开“只写优点不评估限制”。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分步讲评：先重述题目条件，再逐步示范“机制—数据—效益—限制”，最后给出正确结论“55%”。完整解析：η=有用输出/输入×100%=1100/2000×100%=55%。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2·能源效率。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【预期回答】学生能把失分归入“只写优点不评估限制”或更精确的个人错因，并写出可执行检查动作。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讲稿】逐项解释“能源、医学物理与传感”中的专有名词、符号、对象和单位。特别强调：只写优点不评估限制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讲稿】用“条件—表示—方法—核验”重建本知识点。示范时逐步引用：机制—数据—效益—限制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讲稿】带学生逐句读取任务，不先求答案。要求指出材料中的有效条件，再按“机制—数据—效益—限制”作答。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讲稿】先展示错误路径，再用解析链复原第一失分点。禁止只说“粗心”；必须落到“只写优点不评估限制”或更精确的动作。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03c09ed18941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68ac33111e4ed8" /><Relationship Type="http://schemas.openxmlformats.org/officeDocument/2006/relationships/slideLayout" Target="/ppt/slideLayouts/slideLayout1.xml" Id="Rbb7b9d4ace574e9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7b9d4ace574e9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ac01577434f77" /><Relationship Type="http://schemas.openxmlformats.org/officeDocument/2006/relationships/image" Target="/ppt/media/image.png" Id="R62d622cddf4b4796" /><Relationship Type="http://schemas.openxmlformats.org/officeDocument/2006/relationships/notesSlide" Target="/ppt/notesSlides/notesSlide1.xml" Id="Re140d062f93643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7c0b373d34155" /><Relationship Type="http://schemas.openxmlformats.org/officeDocument/2006/relationships/image" Target="/ppt/media/image2.png" Id="R2bfb3ee678d24d3a" /><Relationship Type="http://schemas.openxmlformats.org/officeDocument/2006/relationships/notesSlide" Target="/ppt/notesSlides/notesSlide2.xml" Id="R3b2822cbbd7e4a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f723ca8304963" /><Relationship Type="http://schemas.openxmlformats.org/officeDocument/2006/relationships/image" Target="/ppt/media/image3.png" Id="R855cbae2ef4041fe" /><Relationship Type="http://schemas.openxmlformats.org/officeDocument/2006/relationships/notesSlide" Target="/ppt/notesSlides/notesSlide3.xml" Id="Ra259463c10c246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4934d520ea4097" /><Relationship Type="http://schemas.openxmlformats.org/officeDocument/2006/relationships/image" Target="/ppt/media/image4.png" Id="Rf40c5662defe41cd" /><Relationship Type="http://schemas.openxmlformats.org/officeDocument/2006/relationships/notesSlide" Target="/ppt/notesSlides/notesSlide4.xml" Id="R548ea13ab5224a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2e03a8962848dc" /><Relationship Type="http://schemas.openxmlformats.org/officeDocument/2006/relationships/image" Target="/ppt/media/image5.png" Id="R48cca350f60c4f8a" /><Relationship Type="http://schemas.openxmlformats.org/officeDocument/2006/relationships/notesSlide" Target="/ppt/notesSlides/notesSlide5.xml" Id="R86d6bfe596884b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dd748c5ba64e2d" /><Relationship Type="http://schemas.openxmlformats.org/officeDocument/2006/relationships/image" Target="/ppt/media/image6.png" Id="R2202448a612e4f1f" /><Relationship Type="http://schemas.openxmlformats.org/officeDocument/2006/relationships/notesSlide" Target="/ppt/notesSlides/notesSlide6.xml" Id="Rc6acef3a4e1240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a0751763344f9" /><Relationship Type="http://schemas.openxmlformats.org/officeDocument/2006/relationships/image" Target="/ppt/media/image7.png" Id="R58a5b748158e4949" /><Relationship Type="http://schemas.openxmlformats.org/officeDocument/2006/relationships/notesSlide" Target="/ppt/notesSlides/notesSlide7.xml" Id="R7b93514632c14b7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9d82a889404b26" /><Relationship Type="http://schemas.openxmlformats.org/officeDocument/2006/relationships/image" Target="/ppt/media/image8.png" Id="Rfa827d1ebc3843f6" /><Relationship Type="http://schemas.openxmlformats.org/officeDocument/2006/relationships/notesSlide" Target="/ppt/notesSlides/notesSlide8.xml" Id="R4c6545f972d341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c60e937194f09" /><Relationship Type="http://schemas.openxmlformats.org/officeDocument/2006/relationships/image" Target="/ppt/media/image9.png" Id="Rc6d61b70d34147ef" /><Relationship Type="http://schemas.openxmlformats.org/officeDocument/2006/relationships/notesSlide" Target="/ppt/notesSlides/notesSlide9.xml" Id="Re1c9e993480c48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c1e0e666ae49d7" /><Relationship Type="http://schemas.openxmlformats.org/officeDocument/2006/relationships/image" Target="/ppt/media/image10.png" Id="R3406a67e3c764409" /><Relationship Type="http://schemas.openxmlformats.org/officeDocument/2006/relationships/notesSlide" Target="/ppt/notesSlides/notesSlide10.xml" Id="Ra35482b0f964469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788e0c79f445e4" /><Relationship Type="http://schemas.openxmlformats.org/officeDocument/2006/relationships/image" Target="/ppt/media/image11.png" Id="R9d81d588b5724fc2" /><Relationship Type="http://schemas.openxmlformats.org/officeDocument/2006/relationships/notesSlide" Target="/ppt/notesSlides/notesSlide11.xml" Id="R5fd7237a165641f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0df5313454414" /><Relationship Type="http://schemas.openxmlformats.org/officeDocument/2006/relationships/image" Target="/ppt/media/image12.png" Id="Rc61522df4c114866" /><Relationship Type="http://schemas.openxmlformats.org/officeDocument/2006/relationships/notesSlide" Target="/ppt/notesSlides/notesSlide12.xml" Id="R854406b363204e4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73e667bd15407d" /><Relationship Type="http://schemas.openxmlformats.org/officeDocument/2006/relationships/image" Target="/ppt/media/image13.png" Id="R0747e34ee388446f" /><Relationship Type="http://schemas.openxmlformats.org/officeDocument/2006/relationships/notesSlide" Target="/ppt/notesSlides/notesSlide13.xml" Id="R5243d0d9313c4b4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d3f49b62d24c54" /><Relationship Type="http://schemas.openxmlformats.org/officeDocument/2006/relationships/image" Target="/ppt/media/image14.png" Id="R5ad4819abcaf4bba" /><Relationship Type="http://schemas.openxmlformats.org/officeDocument/2006/relationships/notesSlide" Target="/ppt/notesSlides/notesSlide14.xml" Id="Rb3bbf8c87d8f422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5ba6286064863" /><Relationship Type="http://schemas.openxmlformats.org/officeDocument/2006/relationships/image" Target="/ppt/media/image15.png" Id="R71835a3822104ac2" /><Relationship Type="http://schemas.openxmlformats.org/officeDocument/2006/relationships/notesSlide" Target="/ppt/notesSlides/notesSlide15.xml" Id="Ra5bc6a752dc349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54068525394a55" /><Relationship Type="http://schemas.openxmlformats.org/officeDocument/2006/relationships/image" Target="/ppt/media/image16.png" Id="R8604c1aa617e49df" /><Relationship Type="http://schemas.openxmlformats.org/officeDocument/2006/relationships/notesSlide" Target="/ppt/notesSlides/notesSlide16.xml" Id="R6c75e1f74e0f445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cf319da3f43fd" /><Relationship Type="http://schemas.openxmlformats.org/officeDocument/2006/relationships/image" Target="/ppt/media/image17.png" Id="Rd82b41196914418c" /><Relationship Type="http://schemas.openxmlformats.org/officeDocument/2006/relationships/notesSlide" Target="/ppt/notesSlides/notesSlide17.xml" Id="Rd0fb3aed264d4f5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93d4031894469e" /><Relationship Type="http://schemas.openxmlformats.org/officeDocument/2006/relationships/image" Target="/ppt/media/image18.png" Id="Ra12ad3f4f8764d78" /><Relationship Type="http://schemas.openxmlformats.org/officeDocument/2006/relationships/notesSlide" Target="/ppt/notesSlides/notesSlide18.xml" Id="Rbc555754b560419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15a0ebc904641" /><Relationship Type="http://schemas.openxmlformats.org/officeDocument/2006/relationships/image" Target="/ppt/media/image19.png" Id="R92e3be50796e4adb" /><Relationship Type="http://schemas.openxmlformats.org/officeDocument/2006/relationships/notesSlide" Target="/ppt/notesSlides/notesSlide19.xml" Id="R794672927967423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cfc5a22d8e43df" /><Relationship Type="http://schemas.openxmlformats.org/officeDocument/2006/relationships/image" Target="/ppt/media/image20.png" Id="R73872b43c0f3493c" /><Relationship Type="http://schemas.openxmlformats.org/officeDocument/2006/relationships/notesSlide" Target="/ppt/notesSlides/notesSlide20.xml" Id="R295ca63c0c204c3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d17bcc8ea47ae" /><Relationship Type="http://schemas.openxmlformats.org/officeDocument/2006/relationships/image" Target="/ppt/media/image21.png" Id="R18868550beb34ee6" /><Relationship Type="http://schemas.openxmlformats.org/officeDocument/2006/relationships/notesSlide" Target="/ppt/notesSlides/notesSlide21.xml" Id="Rf81430eb29264d9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c76df2dad94cde" /><Relationship Type="http://schemas.openxmlformats.org/officeDocument/2006/relationships/image" Target="/ppt/media/image22.png" Id="Rcdab54b4d7b84a4e" /><Relationship Type="http://schemas.openxmlformats.org/officeDocument/2006/relationships/notesSlide" Target="/ppt/notesSlides/notesSlide22.xml" Id="R2373b2271640408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f76fccfb7f4d80" /><Relationship Type="http://schemas.openxmlformats.org/officeDocument/2006/relationships/image" Target="/ppt/media/image23.png" Id="R207b43ba61b14596" /><Relationship Type="http://schemas.openxmlformats.org/officeDocument/2006/relationships/notesSlide" Target="/ppt/notesSlides/notesSlide23.xml" Id="R3c55460c7a074b2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270e00e0248cf" /><Relationship Type="http://schemas.openxmlformats.org/officeDocument/2006/relationships/image" Target="/ppt/media/image24.png" Id="R1aaa3436b10742e9" /><Relationship Type="http://schemas.openxmlformats.org/officeDocument/2006/relationships/notesSlide" Target="/ppt/notesSlides/notesSlide24.xml" Id="R5675c44fec314cd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a92b3c8b6847ae" /><Relationship Type="http://schemas.openxmlformats.org/officeDocument/2006/relationships/image" Target="/ppt/media/image25.png" Id="R1349b9746cb04d13" /><Relationship Type="http://schemas.openxmlformats.org/officeDocument/2006/relationships/notesSlide" Target="/ppt/notesSlides/notesSlide25.xml" Id="R58e4c7706cdb4ea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fed0606eb4ca5" /><Relationship Type="http://schemas.openxmlformats.org/officeDocument/2006/relationships/image" Target="/ppt/media/image26.png" Id="Rdad630c8758843c0" /><Relationship Type="http://schemas.openxmlformats.org/officeDocument/2006/relationships/notesSlide" Target="/ppt/notesSlides/notesSlide26.xml" Id="R3a3d9371e2bc4a7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ce67b7f8234405" /><Relationship Type="http://schemas.openxmlformats.org/officeDocument/2006/relationships/image" Target="/ppt/media/image27.png" Id="R05c8aa285a7346ea" /><Relationship Type="http://schemas.openxmlformats.org/officeDocument/2006/relationships/notesSlide" Target="/ppt/notesSlides/notesSlide27.xml" Id="R1328a353c4b34ac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0010888fc452a" /><Relationship Type="http://schemas.openxmlformats.org/officeDocument/2006/relationships/image" Target="/ppt/media/image28.png" Id="R3034ea9a178340e3" /><Relationship Type="http://schemas.openxmlformats.org/officeDocument/2006/relationships/notesSlide" Target="/ppt/notesSlides/notesSlide28.xml" Id="R99ecea1790fe464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cf67f893c648e6" /><Relationship Type="http://schemas.openxmlformats.org/officeDocument/2006/relationships/image" Target="/ppt/media/image29.png" Id="Rd181653248d04a08" /><Relationship Type="http://schemas.openxmlformats.org/officeDocument/2006/relationships/notesSlide" Target="/ppt/notesSlides/notesSlide29.xml" Id="R81db1e9a65d242e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62f3ad05344acb" /><Relationship Type="http://schemas.openxmlformats.org/officeDocument/2006/relationships/image" Target="/ppt/media/image30.png" Id="R7ec420aaee95487b" /><Relationship Type="http://schemas.openxmlformats.org/officeDocument/2006/relationships/notesSlide" Target="/ppt/notesSlides/notesSlide30.xml" Id="Rb418349cf9214ed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854C26-EAE5-49D2-89D0-A29EEEBA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54BACB-18B8-4449-901B-D0F75B587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12449-6FDE-4EBB-ABC0-AE1540D3C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9F575-73AE-426D-BB7D-D37EC7108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102D3-F3A8-4ECD-8F02-4A00B3F9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能源效率、成像、辐射剂量与控制。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B0532C-C5ED-45DB-89CB-072F01A9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336A2C-A03E-43CC-8664-7319EE6C4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2EE055-3E34-4EBD-A4B7-3C3A496BE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171FC8-B0AC-46C8-AE6A-371B09806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d622cddf4b479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4992A5-412A-424E-9938-B0327AE47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C509B5-4216-4F82-9190-61C95429E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25FFAB-B1EB-416B-AEB9-1C388C570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AA8D1E-078E-48B6-8444-447EEFDB5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25D0F4-846D-42F4-BC09-542A6919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973827-F631-4335-B0C5-0EE78EF5A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6C0A25-E8F1-4720-AAA4-E272708AD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A97661-EB89-40A2-9DAF-28C7D791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85D593-BFDC-4E41-8A14-B96701E9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3067835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D5BB24-BFC7-4730-AA01-107C4126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15B68B-44C0-4765-BE67-09BC287D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fb3ee678d24d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0ABDEF-A47D-4E13-AF0A-B36E238A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F51F8C-D2ED-4916-AE00-6ECADD174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261289-DD46-4386-9087-4C0F4A5E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042ECB-AD1C-4EC5-841C-03D62332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A5D49D-147C-4383-9FF9-780E7ED6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826B8C-7596-4FEE-BD8E-5ADB9F0D3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A056EA-0B22-434C-A813-9EAC8469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F21D14-0045-48A2-8584-A80206A2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97C069-DB71-4336-9950-BF1B09E7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2E2EFF-8DED-4427-A993-8DA31CAF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0FC1EE-7CDF-41B9-AE66-19B6BFC56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07BE97-3DAB-4531-A262-D821561B4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4EB9A4-4388-4BC9-8E00-8449A75A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80C734-340E-4F2D-8596-BC2BA48D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172E04-EE74-46D2-A686-AE755C51D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EEA130-8D35-47BC-81A4-DDF40B41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0ABF07-D1DC-4F18-A202-973929D0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成功标准｜技术评价需同时看物理机制与风险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28B7C9-A493-4008-9B76-E3380942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6731B9-8C22-412B-99AC-DFB36565E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71B239-22FB-4267-8B40-A02945872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220667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E5286C-41A5-4D53-81D5-A61150AF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732EB7-C9F8-4F99-BF66-70B4BBB52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5cbae2ef4041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2D849-980E-4570-AE98-85A2C796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3760B-6535-439A-900F-2A730F6C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B68967-A506-441B-B068-4233CBF38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71A45-DF30-4CB2-ACB7-D09A947A5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A157FF-4AD9-4D03-8F63-9DBBE61D7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82D92A-0495-4273-81CE-1BC62A168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边界提醒｜只写优点不评估限制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4BF034-6B92-4FE8-865A-39AEE0B5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956A11-170A-4DC7-A9ED-EB5E86CC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797B12-3558-4B84-B704-A38851D08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能源效率、成像、辐射剂量与控制。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DC5DFD-76EC-46B2-88D4-D4754C34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7AD9C7-638A-42D1-8083-B4462B78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7B27E-9771-4640-B13B-C60C0FE9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2C0CF3-D645-4951-9146-5C31334E2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2·能源效率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C2F50F-BC50-447C-81F6-EDD4D4BD9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616671-4269-47A3-9806-9823BB78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C60621-BB4E-4C60-9859-0267DF28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568B01-615E-4F49-918C-E36C0A00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806373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A6159D-73C4-4F2A-AC51-DEBB1CC0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DEC298-E681-4AF3-995F-CE76AD74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0c5662defe41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FEDD11-8836-423E-960B-6E666E18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46E8D6-43F8-4FAB-994A-DA75FB59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3E86E2-BF97-4E93-BBD2-A179E479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能解释“技术评价需同时看物理机制与风险”，并识别一个反例或边界。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BB9847-EB8E-4BEE-B743-2342AA4A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D2F4E6-29E5-4188-B575-8C3571D1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D37D21-072D-4F52-A084-7C9EC984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一能源系统输入 1200 MJ，输出可用电能 700 MJ。效率为：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F2F289-4C7D-4FDD-BF7C-E9CA46E69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高频错因：只写优点不评估限制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68E473-2877-4026-B298-78AFD07C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BE4F8E-8547-4153-AB31-C4315AA5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D5349F-A61C-4F08-8485-9BC8EA93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CE45EB-2C38-4389-928C-17AC8A12C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D32E75-FB32-4CC7-B0B0-4BBCF9A5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989B4C-2FB7-4458-B2B1-09D7A09C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20C472-E148-4A5B-BA3C-A94B2361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873034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98E604-5BD9-4217-AE35-AA6BD2745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89B3DD-2DCF-4720-AC28-3062CB95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cca350f60c4f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7FB0FC-1F96-4562-ACB6-86E24A2D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AC9DE2-842F-4016-809D-47836BBB3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2DC081-81F7-4C39-84C4-62F4F3263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018218-E693-4D4A-B75A-F9FB56CA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94E5A1-31E5-4A19-888D-5B03353E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BDBD7B-E775-4B1F-9590-B7624E4F0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2CFB4B-526A-4F80-8F3E-7C0F9E18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DA318F-1F49-4213-9EA1-7C19893B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1F272B-E82C-49D8-8103-2A4AE372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6FF115-C3D1-4F2D-96F4-9FB14A94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447689-CBA8-43D3-BFD7-FDFCB2F0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FBE869-2989-4305-A710-2D6E71CC7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18090A-547F-4121-8ABC-B3DCD87DB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755B79-463F-4403-9CA5-69EB037D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一能源系统输入 1200 MJ，输出可用电能 700 MJ。效率为：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AD5453-F602-40BE-BB01-D1517300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62F03C-89CD-4B01-B1DA-E06F3497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FF0017-19B4-4466-9C2C-ECE08E03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正确结论：58.333%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解析：η=有用输出/输入×100%=700/1200×100%=58.333%。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E119DD-73BA-4098-AE80-9D5DD7D7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4912E2-AA69-4798-82F0-98BC361EC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2BB033-7820-439E-BF1F-1C774F8D8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C1AC3B-C035-4177-8648-2B2E4E34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304976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15C2B6-BEF2-4161-A4C7-F7EFD9A2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AB2EF2-9B28-4A43-8730-D4CCCDF0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02448a612e4f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957E64-090F-49AC-9D30-5CB9C706D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FB30CB-A5BC-410F-9FF3-D66463F4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0472B9-6BFE-4B15-90F8-CFC7EEAF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15A290-6B54-4DCA-A080-FE0F2D31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894693-6D46-48E6-AC47-84A2388E4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5F7226-1254-4F31-A6A4-A1657FC4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9FC5AA-2B8F-4CB3-A2BF-B789691B6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43C791-1B58-4172-986E-D4454096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82E8B-89E1-4D58-9D10-84A0DB03E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5D4176-8957-47AE-A7DF-259C59D2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30930A-F2F3-4B89-9444-D77CB6F0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A2A44E-ED35-4ED2-A56C-0258F31D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96071F-ABA3-46F4-9983-FA175F44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B84CD5-2DBC-4FDA-84F8-B6BEAF0B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F60C53-EBAF-4C33-90BA-38E6ACCDC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834D6D-3502-40C6-B05F-5B64709B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0A251F-7861-497B-8B24-F9DDBA729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EDF3D4-B944-4CB0-A3D7-CDA6BFA80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257568-BA5B-4ED6-AE8B-0DF58A09B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936932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54CE3D-3A79-4875-B808-AD8E95DD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601984-3B8F-4F68-8163-DB96CA2E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a5b748158e49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038050-3B8A-4CA2-9867-B26993684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B6D61-69B7-4FB5-897C-17D02796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3144F-AB79-4EC1-9E6F-84F421FCE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B55019-14C3-417D-B798-48A84773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55D65F-6C61-41B0-A1F8-66B7D708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5755DB-4ED4-4E05-BF1E-6D7B83EE7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F37DD6-CF13-4596-B821-4C59719BC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86F609-6E34-4747-A7CC-BFE54228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5CCBFF-56E7-4E42-98CB-F29A391E4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7A8FF-68B8-4DB0-9EEA-FA1AEC01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1AD142-E1EB-488D-BAF8-DCD0879E8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6C4F0-4A59-46CA-90EF-0C51834BB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03318-6134-4A30-8307-E8447CD7A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FE7651-4F0C-420D-AE59-F5252AF30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3602CB-F739-441F-8E8A-AF2F63E2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7AC7FE-F4AE-4CDF-B5C4-9A86832F0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E1F102-DECB-401A-8EA5-C2A853F2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537206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9F9BF3-32BB-4430-86AA-E27868627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25050-AE69-40B6-A052-64ABC920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827d1ebc3843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5A37B9-08DF-434F-AC35-C2654046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557484-1823-44FD-A1AC-429A3CA8F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8C35CB-C17E-48A8-A3A0-B2D8E0D8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090437-5F54-4659-8500-19CC42423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一能源系统输入 1200 MJ，输出可用电能 700 MJ。效率为：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F66E62-88A5-4933-A214-42D173F08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B6823A-7342-4C41-B4FA-899C9E8F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C9EC03-9980-42A0-B480-BBA6E63D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06F728-8648-4E1B-AB7E-AF153FFD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151113-EF05-4934-BFF5-9C39C4B4A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389DEC-D50B-45DD-91BC-96F04050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9116BA-7000-401B-A4F4-C359AEB6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0937B3-1A28-419D-80F1-C8E63C28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562D49-E819-4CFD-B464-8A1CEA1D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5E2052-60F4-4349-848A-B8CEDAC2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366B9F-5538-4972-9583-E18EF21E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005276-5E80-4A67-B99F-BC71EA1A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651313-67D1-40DB-A7D3-700B2D879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46185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F320AB-99C9-4980-81E0-E5AF5B31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E46E3-E3B3-4986-BEE4-BCF96DFA7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61b70d34147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FCF25B-7B0F-4DB6-BEB8-5BB42740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0EA087-2CE3-4CD5-A848-3E0CE2FC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43D36-E8EF-42F7-BC5E-33D33090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DEBCF7-B0FB-493C-80EC-10B86469A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屋顶太阳能系统平均输出 3 kW，每日有效发电 5 h。每日发电量为：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2D4E88-537F-4D10-921B-0B0783F6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2·可再生能源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94B290-9020-430B-BF00-DB664517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AC988-AA1F-470D-B8BF-6F8D13BC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4609DE-674D-4F31-8B74-8BF42A25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28A686-05F2-4A4D-AE88-D372D649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F48DA7-ABDF-4628-B5A1-33FE2C3A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1F15E1-EDC1-4E2F-82E3-FF0ACAA24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2A74C2-1442-439F-A826-03C5DFC5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A200B0-C7E7-497B-8E8C-D03C154B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5268D6-24DA-442D-8546-D9AF783F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E3324B-1D6D-4A3A-BEF7-A335DD3B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CCA3D8-62C0-4E6F-9179-6E7D4F38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96D084-8814-4741-BE6E-635A0C67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086C8B-561F-458E-AD06-6F676839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B626F2-2FB4-472A-9D97-15DC0520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6736583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8AB95D-385D-4135-AB45-7BD1AF66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DE479-AB8F-4D27-9715-658B0C19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06a67e3c7644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C2F4B5-1C86-459D-B552-AC7CBCD3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A3FA0A-0FE7-4C54-B9A9-7DA6552E1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3D1DA8-D15A-43DF-AD31-6A53D926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220B7A-6C5B-4425-B713-E908E47D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D9AA0E-22AE-44F1-A6C4-251D734A7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一能源系统输入 1200 MJ，输出可用电能 700 MJ。效率为：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C30FD6-6007-41D8-8CA9-4A0121BE5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2FE4FC-4DE2-4B06-BB07-64DFC0AF2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E1C10-D19F-4DE5-BB5D-712AE570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C67B8-1615-40EE-B43D-008F8493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屋顶太阳能系统平均输出 3 kW，每日有效发电 5 h。每日发电量为：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07FBDE-7FFF-4C6E-8D54-95081338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E5C019-4A5D-499E-ADBF-42CAD625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CA5732-50A0-4AF8-9090-70C5F269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AD8F52-4E88-48D5-A6F4-08F7DF95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温度传感器标定关系为 T/°C=20+4V，其中 V 以伏特计。当输出 2.0 V 时温度为：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AF2F58-A711-4843-9863-F91E2F6C3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76AA42-E3B4-4FA9-9EEC-70DA395DE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5C88BC-2793-472C-90F6-5D87E6933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94FC43-9537-4934-A9ED-148C4AEFC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241456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ACA0C6-1E31-4E3F-AA0A-D1CEC24E6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5DB911-34C5-47B3-B5C1-AAF189B8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81d588b5724f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F8DD4-B292-47C2-8318-67A01D245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E19CEE-8EA5-446E-9FE7-02EF84860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D92D5D-789D-453F-B0C2-ED5F78D56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086AC4-FAE2-47AE-9962-473E619D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1F2DC7-032C-431A-819C-7881D9ED6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80D477-6C47-4093-BB1B-95BDA3FCC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871D03-4531-4D7A-9E39-199368BE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F4D289-2978-4388-B2A2-1FABF9BB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解析链：E=Pt=3×5=15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26B10B-70E7-4A99-B06C-F2184853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FD5816-7D2F-4CAA-9BC7-7603F65EA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358039-D02A-492A-B730-54DA47BD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3D3F72-5EDA-4434-ABB3-9B6F8730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107351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16381F-D18B-4BA0-8A0F-0EADFB9D2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6CE16-4D7A-4AB9-B479-D1247BE2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1522df4c1148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45FBD-D838-4FA1-8EBF-694D0D5C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562BDA-D2CF-48C0-9051-3353CDB6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76E48C-A93A-4A80-9732-C7CDCEFBB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AC92FE-4EE9-4D0A-B85C-2E33FD6A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温度传感器标定关系为 T/°C=20+4V，其中 V 以伏特计。当输出 2.0 V 时温度为：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EA809-770B-4ACA-B7D1-868F7CEA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27FDB3-78C6-434D-8EC0-05BA9198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79B0E3-C614-4C25-BF67-7B0B90038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3A357-F65A-4532-9DE7-43D5A581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AFDD35-2B4A-4FA6-BD65-DB45CA1A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BBB6A5-9A37-4DA3-892E-09402FD5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D86D8A-ABFE-45AD-9F0D-6E663790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48C2AE-BD10-49DF-8747-ECEF54D6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2E27F5-9534-48C0-9A89-A08259090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1413227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39FD64-F8C3-4A46-921F-C0B0C57C4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F605F9-58C7-4076-B733-0A4E0061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47e34ee38844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51B950-462A-40AD-9142-B2A0CD73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678F28-2F16-4EF2-85E9-CEF41F7AC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02BC25-68A3-4655-A23E-96539CB2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能独立执行“机制—数据—效益—限制”，并说明每一步理由。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690191-CD09-4980-B705-5523FAACB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DBC774-9B74-4ED2-88AB-F0BC9FBD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568C29-43B3-4342-B614-103878CA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一能源系统输入 1600 MJ，输出可用电能 900 MJ。效率为：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8B213D-DC7F-4C60-AD3F-2278B3120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高频错因：只写优点不评估限制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51E23F-B469-49E9-ABD1-0A133338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0E1C33-6E48-47C8-83DD-04969395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A0515D-B703-42C3-84B3-0CD1072B1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65E8E2-9705-4C13-BA83-8E91775EC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173EEF-3C91-460A-A95C-75EFB2048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1B90D7-2264-4941-9541-7F8B753AE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9D990F-C63B-4905-8E48-394C5506D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405014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852E77-91C6-4C9C-9222-97ECD6CE7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B18CEF-4415-4AD7-9129-708640E8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d4819abcaf4b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702FFF-6A43-47C6-8D3B-C98A5322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FBF48B-00B8-477B-98F4-C2ADBDCF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20E70A-9B03-4E56-BCBA-C90E52C3D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820339-05E6-49C3-962E-5E826A50B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77BFF5-A4A0-4F6A-83BC-D3860C8D9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9433AA-1E4A-4E40-BBC3-E4C457F6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50769D-BB6D-4046-83C1-FEEE9799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596002-D7DB-4C00-A34E-9F4DF836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08A7D1-DAAE-417D-A5EB-4D9BFA835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CABA9A-8398-4854-94E7-AEE2E7E6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3A709B-C8CD-4B29-A7E3-83415A65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FB17D2-7FC8-427C-B16B-F676C1BAA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6E9A46-41A9-4CDF-A8FC-C213EF695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CD403B-F29F-4539-A189-ACE5F723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一能源系统输入 1600 MJ，输出可用电能 900 MJ。效率为：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CB97A4-BBB9-4337-80A4-F345CD1AA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DDA32E-272F-4DE9-8588-A799E997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A5B52A-7EB1-46C5-9538-3246E0DB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正确结论：56.25%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解析：η=有用输出/输入×100%=900/1600×100%=56.25%。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57D2C8-28B6-4874-BD00-60FD04DAC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97A9D4-B619-439F-90F8-C5C5EC39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FCD4FA-8530-4A01-871A-F8772D41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CD8D6A-9EF5-443D-ADF1-9BD10738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853369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1A416E-45D8-4BB5-8A2B-E314DBF0F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A37C03-BAEE-4AC5-B24E-18020326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835a3822104a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D24D36-3A35-42A6-A259-5F8B2FA1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A2FAAD-AAF8-4FDE-B5A3-026E5972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4597B0-62D8-4304-931A-F6A77658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E87FD4-1EC4-49D9-ACC9-E7C9A258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9F79C-C897-4974-926D-6BCCF3F1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634899-5E82-4F70-8BA4-D74CC9631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3CA5B7-CECE-4726-ABD7-975B8B786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B607EB-5554-4E9A-AA88-311B45EF1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E09485-48FC-40D3-B2C9-DFFF0DD38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3EA6CD-9B9E-4837-BA76-9ECDEDB75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68BE1D-1D9E-407A-ABD5-FB339612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C2ECA1-9006-4677-A4CB-2128AAD4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482187-AE09-48E3-87CB-C929D04C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C56723-720A-49AC-918E-1F5C50DE2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ABC974-A8A0-4DAE-A88F-409FBC6F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3C16D4-C3D5-438A-91CE-1D8FA4BBD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526682-C817-40CE-A63B-B62AAD5A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2AE9A1-F37D-422A-8EBD-50C740F2A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9C419A-80F0-4B1E-B4BB-095B909A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5277614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BD0423-63BC-4D06-8A1C-1E2EDAB74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44848E-7BD8-4EF8-BEDE-5A60CAFA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04c1aa617e49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AA83A2-9876-4197-9A13-5EE1FD26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5004C2-FF06-4297-A25E-AC3CD116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A3DD6-5B46-4FF0-9DBC-0D0039E79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BBFB68-2A24-4A6E-A105-068FD2150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188F0C-2FDE-4331-B736-360D5A508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951BA0-1A0B-4AD3-9922-F47B3E3F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EFB6BF-1B8F-49B0-A4AF-E3F9CDC7E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51C178-8FAB-45A3-B7FC-64F469F1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15B0A2-8F92-4F84-9C48-510A0403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56DD2D-369B-49A9-8A3F-6D1D3C1C7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206907-6D10-49DB-B751-95CCACD56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ABC6B3-9209-4742-87D3-65372F14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396D18-C0F1-409D-A73A-A2A04135A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DC1ACB-868C-45D3-9DF1-F90D43EF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D212DA-49D4-4B30-8B1D-E2EAB9A8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AD6C0F-7914-4743-9032-51D477D8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30DB86-9ABA-4C1B-A6A4-B9348A37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3890305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44D994-B235-4EC8-A05F-A030D28D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6E5D0-3871-4AD2-B470-C9F14CBE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2b4119691441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6CD44-2924-430E-920D-91B61261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5AA69-1EAE-40D7-9E2B-8E67DC46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AC15D-40E4-4478-9DD9-E2F876DFA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19592E-BEE1-4289-AC29-7DD2F05AA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一能源系统输入 1600 MJ，输出可用电能 900 MJ。效率为：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DB0231-B690-497F-839A-99BC0A433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814DF1-CFE3-454E-AF28-2F7FEE9F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7BA3D1-1851-4D8D-9875-291980190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2B7FA6-4D36-4B17-BD36-EC945986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22A721-2597-4D96-A417-DE58F2F0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87E2D-9E4A-499E-9407-564064DE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61B95D-6F73-4761-B3F9-15A3926E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056446-1064-4341-879C-D68B81776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86CFE6-198F-4D7E-8457-5D1299903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213B16-EB1D-4196-B19E-AAD5447F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206FFB-5EA8-4E9B-9A3D-D3132B4A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6DDBFB-28FF-49F3-B3FD-656CE10AD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53F259-F266-4019-93B7-5F340FCD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7338555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206A74-862E-45F6-8326-60BB006D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21D8EF-EE65-4742-BA09-D74DE1E1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2ad3f4f8764d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03C52-1EEC-4100-B9FC-ABDCB2E7E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D8FB54-DBF7-4D44-8526-39666114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004FC9-C539-46AE-BE05-90078FD04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5817A-02A6-4BB5-AF79-B432E6BF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屋顶太阳能系统平均输出 5 kW，每日有效发电 7 h。每日发电量为：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74DBA2-8EC3-4E18-A668-3C015A06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2·可再生能源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C7FA45-3CDB-4993-9D33-5CF3C507D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49DB8A-3E0B-4826-B199-74EE713B2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A718E6-BC68-47EB-99C5-5FB586F7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FDAD49-DEC2-4E49-A0A3-6C19AB027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8F7CF4-FE17-4BC1-8265-AC342787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9F66FD-885D-407F-9828-3C5F8005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EA94EE-B3E2-4C92-BB03-D9FC3441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F74B91-F0AA-4A67-BE84-9731CDA3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0CB3A0-2082-4D35-AACD-DFF240777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92FAE9-773D-4418-8087-D87D1323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8D3D8E-47B9-42A2-BFE9-F1350601F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C094E1-3A0C-4F30-99B6-6AA10159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5026FB-2FCC-43AA-B124-92E4DCBF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6AF895-C527-40EA-9E31-C05EE192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10179458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8C1A7E-FC87-414E-B98A-F839E4DE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7F4310-7348-4759-8775-3B768858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e3be50796e4a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76A3F-44E5-4837-8080-6E7E5CA6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612D5-09B9-4D29-90B2-F2892687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475CEE-BBA5-46CC-B23F-30DBA99B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5837FC-5F7D-4F23-BD38-8A83F55F7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BCECF9-CB83-4B6B-9814-DD29BCF44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一能源系统输入 1600 MJ，输出可用电能 900 MJ。效率为：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F32743-E4D5-4FDB-88CE-5772BCDB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E0017F-1A8F-411E-9B32-23E3DEB9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ECE705-D8F4-4A8E-AF4A-7497BDAA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850BB9-177B-4529-B37F-EB0A6305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屋顶太阳能系统平均输出 5 kW，每日有效发电 7 h。每日发电量为：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262F57-8577-4E0E-A21C-57D2CECB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DC78F4-777F-4E64-9233-45F9180C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4CCB40-9AF1-43E0-822C-E40BD514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4A50CA-ED8D-476C-B4A1-A5A127A32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温度传感器标定关系为 T/°C=20+6V，其中 V 以伏特计。当输出 3.0 V 时温度为：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29856F-A86A-4F5B-817A-8807DF4E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D00136-07A9-452F-B0DA-7525FC133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F998FE-FDC4-4CB4-B3D5-C300A13E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1B564A-8BDF-484B-83FA-D4676A47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5750025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62D9D8-D143-4DB0-96E5-F37B1CE6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351E3-C68B-48D3-854D-BCB071684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872b43c0f349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213752-80E6-4769-8B77-BDA49CD7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351DC2-D1CF-44D5-8BB4-F22CEDEB6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66E13B-3DCE-422E-9F12-2B687538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0A4A1-F15E-463A-B2F9-8838B5E0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03B990-07F1-46F7-A040-ABE935DE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D59D34-C667-4D0D-BC7C-B1793A65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C481A0-84D1-4AFD-874F-24A8932A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1EAAF0-306B-4D76-8168-DBE2A7C9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解析链：E=Pt=5×7=35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BEA134-0156-4DD8-AA8A-9111E7E6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1D5BBE-0189-4A18-8A00-7AC10DF81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4772F2-59E7-46D8-B3E9-A88F3C78F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E7644B-216C-48FF-B16C-D3486CF9D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9635351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514730-1B06-4BD3-B855-C3E43E88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465949-14CA-4C71-9666-A1A74BF57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868550beb34e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1B21E-1A86-4BCF-A862-06A984E43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8A3428-3220-4352-B074-246D9441B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247C7F-070D-42D4-9231-AF3BC468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001EF9-5DE0-4458-8960-414F5A58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温度传感器标定关系为 T/°C=20+6V，其中 V 以伏特计。当输出 3.0 V 时温度为：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F0853-A7AC-4DF7-9E87-ACE9D6F7E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3C3F1C-1E1B-4829-8489-B484F2EC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42057-9B78-4A5B-80FF-349741C6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094209-3696-409B-909C-5B52AB40D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FBB49-0B6C-45C5-90D8-1399011A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BD889F-FEC5-4A94-805F-FAE33E92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A91EBA-E204-419A-B757-F3FF5833B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7DFB2D-FD42-48EC-8AF6-18A078FE7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CCBFA8-68C5-474B-BB30-81E111B10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9516738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F048C5-00CE-4170-B713-79990502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7710CE-02C5-4086-9132-B396CB3A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b54b4d7b84a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C455BB-7AF9-4F1B-B978-0355F7ED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ADB852-46C4-4FF4-A8F5-1F4B2497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07141C-0E9B-4E50-BC6E-B6978BE4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51816D-D54B-4907-A1EC-E5307F15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3E26B4-B579-46D4-8875-A356ED19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61385-68B6-486E-BF36-E1C26BE12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一能源系统输入 2000 MJ，输出可用电能 1100 MJ。效率为：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960876-6338-4F1E-B86F-A7D0CD91D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高频错因：只写优点不评估限制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94A58B-4CA4-4421-818A-510A09C0E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9D9DEE-6CF3-4C38-844D-A45D579C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9CE03-5231-46AA-B783-B88E314E2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D80236-17CE-486A-9F75-3D7020104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E89027-B7E1-4081-BCE1-0D4FF7A4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28C074-1825-49FB-9828-FCC190946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F5B70D-A665-423C-B72B-EFCCFC80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7165703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0D4B44-DF1D-462C-A3A3-31EB83AF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72A246-4BC9-4601-8833-07E96CD6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7b43ba61b1459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EE2AF3-A4B9-42EF-9FEA-8962A775B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DFA413-AA6F-4E05-BA97-B6E2E9BF6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E8C5CF-2992-402A-AAA1-1529F4D8A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25CBD5-FCA2-4441-9882-0BB0825B0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D8B671-84B1-4008-B9C4-A8DEEE0B7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BCA9EE-1780-45CE-B331-28097E3F5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8ADB85-83A9-40B7-BA50-2FA0CA3B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B683F0-4265-4C26-96E3-A5135B74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317736-E942-4753-AA74-AE55EEEA2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014C05-13A8-4ABD-B7F7-82BB840FE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EA4E14-0E7A-420C-9F56-C2C996D9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0C74F3-D04F-4213-A4DB-4F81E5B8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F620E3-1842-4CF1-A13B-72E3DFDB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661935-8296-4DEB-AFB2-14A92E06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一能源系统输入 2000 MJ，输出可用电能 1100 MJ。效率为：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5FCB1A-02CE-413F-9D1A-647F6510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47DB7A-1F01-4E6B-908A-C0782388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0D4CA0-B183-4A1C-8DAA-14663D5F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正确结论：55%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解析：η=有用输出/输入×100%=1100/2000×100%=55%。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E2A35F-D665-4752-8FAC-BD42F30D4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3E98A0-BF01-4575-B9E5-4084E358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0B1186-F4AC-463C-9734-B35F87F27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99C466-8509-4749-9AD9-9F372997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2186597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979D02-27E9-40C4-A479-27573574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B15030-495C-41B0-9DEE-CA186B270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aa3436b10742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19F375-7F8C-43D9-A1D6-01D5DEC2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CBE5DF-746A-4851-B17C-EF0DABA23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ED8C9A-004D-45F7-95B3-492B99AF2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CC19EA-8486-486E-B53E-A66590847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D23576-CA38-409D-B8FF-D43B9D5B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B3D3FC-97A1-4B3C-A3A3-68DAF8A0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F7018D-987B-424E-9BA8-C1CC45F72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95431-F7A8-4112-B47F-9632E0DAA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DEEE4B-9ED2-4B95-8AD0-36F16164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81A647-BD37-4D28-93A3-4316FB0B0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BF6D31-F142-4D29-8A27-483D3EB2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6717F4-E9C3-48B0-86A0-5E37B2DB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942862-D28A-4539-AFA0-6BA41658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6F255C-F36A-4A5A-AAE6-AF434D32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388749-85B9-41F6-8238-3F1672D2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A0908F-56DC-4613-8178-DE3BB80F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BDAF76-5EFD-4446-98AB-842B258FB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5BDAC2-0F40-4689-93E9-D5DB8D433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896D47-FA03-4485-8A07-6940B1DF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76972382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FC258A-B865-471F-A0E8-CD3D43A0F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CBAAEA-028C-46BB-B3EC-4101A9D8A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9b9746cb04d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CA2D87-3553-4A6A-AD04-7DA8C0B4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6B28CC-0D20-425E-9676-875893A9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FF8312-D74F-43AA-868C-AFFDA7CC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2C8A10-5CCE-4E50-900F-10071889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883D35-674D-4CB9-BC52-D8F7529AB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02FE92-F014-460B-AECD-F6F360404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B6DECE-CFF7-47D0-A4C3-94E19FAFD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07FCED-865E-4CFA-8403-029BA122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0AD998-4294-4B66-81B1-1894E8672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67A1D5-7D09-4813-A215-E804D299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291A63-BE20-43EC-91FF-F8A6D1DA3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F65289-8AE1-405A-9197-2B397FABA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0C2DE2-265A-45E2-9CA6-6E1023C1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F8B1FD-751E-4693-9530-201E1BCDE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A1C935-9D3C-4746-BB89-3F045E65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76A14F-31D2-4F8E-A9A1-0BB0EDDA6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77091D-E2EE-435D-AE07-4DD0B0496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01978535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FE3041-E4C7-44C0-935B-A93C8421F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C60671-341D-4D43-9A66-31720D4C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d630c8758843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5B818-02B8-47F0-A7FC-CA614B01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C9D21A-988B-421B-B83D-F4F7BA2DB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356D6B-0E18-41C5-A7BA-7240AAD8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1CE44-A7E6-40F3-B72C-D5B81833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一能源系统输入 2000 MJ，输出可用电能 1100 MJ。效率为：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D2FD1-704A-425D-ABA4-C58A6933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7CE6B5-DE16-4389-9855-6D7A45793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EB1319-B357-4679-8E52-FFF00074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845FEC-1A70-4116-B7DC-10E3F07A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4290EA-CAC4-4254-8867-4EB4BF8B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81257B-320B-4DAA-9DD5-03E7CEAD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084626-52DB-4427-A3A0-8E886588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1780CA-0F41-476A-9730-39057F3E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46C7EB-F66B-4433-9509-97643800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5BE8FE-6411-4680-9B36-AF7FF75C4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A1831B-B8DC-47AE-A3C3-27E2C8EF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85D475-317A-414A-9B8E-32EA0DBEC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FE05FE-7294-40F3-AD3A-F0398D26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9751917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1D8BB9-FA14-48F3-B3DD-D621C580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AD2322-68DC-4EF8-B75F-459C1292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c8aa285a7346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C1000C-541E-45D7-8857-C5662585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9DA5BD-D6F7-4C09-9593-DF3D6927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43EA90-2A66-41DE-A3C5-0728AD27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187B9C-2BAC-48ED-8DF1-7438B5DE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屋顶太阳能系统平均输出 7 kW，每日有效发电 9 h。每日发电量为：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F0481-98B0-436F-A74B-009B9C1B0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2·可再生能源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B3EC35-B4BB-412D-8B1B-33999981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77A355-85C1-4069-BE5E-143327FCE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67C2A2-657D-4735-948F-F23A7C32C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9C3A1E-6564-4FE2-801D-74351C07E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313135-8122-4400-A9E9-182149691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9BF209-04C1-459B-A0AC-5FDD15C4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E1D1FC-4502-4C75-8379-FD77D5BE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784B97-54EF-4F96-8FF5-A83750CFB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41FA4D-2291-4EEF-9770-FA94651FA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D29384-42F5-448B-857E-3206340E8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EA350F-43F0-4A6E-8ED2-74BB1A96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3416EE-904C-4327-A1DC-A45B70B01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B0CFE2-0B9B-4A9A-82AF-779D6099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CE947A-DDF2-4C90-BF43-B3F2E0F4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7187092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E2D9F0-6804-4102-9107-CBE64F16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B36CF6-4FAE-4963-916B-5F7A2B71D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34ea9a178340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FAA395-45CA-4089-8DEB-2532EA09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29EBEF-F31A-456B-AFFA-A610711D4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9AC7B-E9DB-4456-8F5E-4808CD6F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3B3C47-C540-4715-9A1A-8EE42F11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E528F5-9620-418E-9D53-8C433BEE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一能源系统输入 2000 MJ，输出可用电能 1100 MJ。效率为：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3E4193-42DC-43A0-80BC-8F39C481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4B7309-10FA-461E-A55F-F7A821192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A502CC-6291-40DD-BFE5-18458BD2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186B0D-99C6-4681-B4C7-E8D91923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屋顶太阳能系统平均输出 7 kW，每日有效发电 9 h。每日发电量为：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CA66DA-279C-404E-9E32-D245A67D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3E3346-991B-4995-A1C3-DCDA3EE4E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329B7B-E5A6-4BFC-98F1-E8ABE809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C75282-F42C-47D1-BAE5-AEA822A7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温度传感器标定关系为 T/°C=20+8V，其中 V 以伏特计。当输出 4.0 V 时温度为：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962FE-F443-4E2B-BBB1-A30758C6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29083B-6B53-41EB-94D8-4C7AB713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D5465D-B524-47AA-B484-BE77E6518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A6B646-BD32-41D8-81D7-3B524C23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4458464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05BE9D-36B4-4A03-85D9-17A35DFF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3FD26C-C67D-49DD-B5D0-CF96AC81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81653248d04a0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16EF81-5602-4BD9-8DD3-BE1DD194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7DDAB-ECB0-4DBC-A425-1AB1890AC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63B5CE-ED6A-4CE9-BFA5-F8D42907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9F278B-BD19-4E03-A42A-7AE53D6B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724B26-EC28-469E-9F6D-FEE0249E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501548-3D62-4EE9-BAB3-8AEF93CA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94BDCB-6033-42EE-8F47-9F2E0999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4052C-EE87-4350-A3C7-B7CB6AEC0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正确结论：63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解析链：E=Pt=7×9=63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031D1-6C22-4503-8DB4-B58767CFB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D51304-B5B1-4F35-98F2-88DCBAB5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4DBC06-22B1-4B35-AAC1-FD0815605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52CB3F-B0CE-46D9-AAF1-019D5333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23728198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8F432B-24C7-4754-9F75-A3D24985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4DDD37-8BDE-400E-8393-286E3B226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c420aaee9548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AB8403-15D8-4A8B-813B-7E861948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92E01C-58F1-4A3A-BB66-58FD5A4E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BEF2C7-33D1-484D-8777-74CB6FB09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831CED-FDE4-4B5B-B24C-C0B45D95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温度传感器标定关系为 T/°C=20+8V，其中 V 以伏特计。当输出 4.0 V 时温度为：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8748D1-77CA-46A4-86A6-86C5BACD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7AF72D-4B15-4D03-9CCC-1E698D8C9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31A481-22F6-440B-9243-4447F7954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4678D4-BB00-42BC-9A95-FBD41823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F61684-6311-479B-9299-ABAB50F4F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0120F0-EF95-4EF0-AD68-22960860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ED3B9C-8E9D-41B9-91E5-D09B5507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06DC2B-8FC0-4A15-BAF1-5DA031F91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能源、医学物理与传感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3E2E3E-2058-4736-9C38-8CBD8875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321346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2026-08-19T08:39:52.9400000Z</dcterms:created>
  <dcterms:modified xsi:type="dcterms:W3CDTF">2026-08-19T08:39:52.9400000Z</dcterms:modified>
</coreProperties>
</file>