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fe3e9f336cf4ba7" /><Relationship Type="http://schemas.openxmlformats.org/officeDocument/2006/relationships/extended-properties" Target="/docProps/app.xml" Id="R595ee57d8e1049e4" /><Relationship Type="http://schemas.openxmlformats.org/officeDocument/2006/relationships/officeDocument" Target="/ppt/presentation.xml" Id="R6f37f0740f754c0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f7f7e41940e49cc"/>
  </p:sldMasterIdLst>
  <p:notesMasterIdLst>
    <p:notesMasterId xmlns:r="http://schemas.openxmlformats.org/officeDocument/2006/relationships" r:id="R61caae9704ca433a"/>
  </p:notesMasterIdLst>
  <p:sldIdLst>
    <p:sldId xmlns:r="http://schemas.openxmlformats.org/officeDocument/2006/relationships" id="256" r:id="R203f768d8a1146b4"/>
    <p:sldId xmlns:r="http://schemas.openxmlformats.org/officeDocument/2006/relationships" id="257" r:id="R9202f4f7ac0d4be5"/>
    <p:sldId xmlns:r="http://schemas.openxmlformats.org/officeDocument/2006/relationships" id="258" r:id="R5c37fefc75b64441"/>
    <p:sldId xmlns:r="http://schemas.openxmlformats.org/officeDocument/2006/relationships" id="259" r:id="R7eae21e44f194864"/>
    <p:sldId xmlns:r="http://schemas.openxmlformats.org/officeDocument/2006/relationships" id="260" r:id="R4d462032de954755"/>
    <p:sldId xmlns:r="http://schemas.openxmlformats.org/officeDocument/2006/relationships" id="261" r:id="R9685c65e66cf4737"/>
    <p:sldId xmlns:r="http://schemas.openxmlformats.org/officeDocument/2006/relationships" id="262" r:id="R1be1800e438740d9"/>
    <p:sldId xmlns:r="http://schemas.openxmlformats.org/officeDocument/2006/relationships" id="263" r:id="R90158c496f3c417f"/>
    <p:sldId xmlns:r="http://schemas.openxmlformats.org/officeDocument/2006/relationships" id="264" r:id="Rd06defbad8354815"/>
    <p:sldId xmlns:r="http://schemas.openxmlformats.org/officeDocument/2006/relationships" id="265" r:id="R318eb2c89a4544fe"/>
    <p:sldId xmlns:r="http://schemas.openxmlformats.org/officeDocument/2006/relationships" id="266" r:id="Rf3764800241f4838"/>
    <p:sldId xmlns:r="http://schemas.openxmlformats.org/officeDocument/2006/relationships" id="267" r:id="R062e626072c14b25"/>
    <p:sldId xmlns:r="http://schemas.openxmlformats.org/officeDocument/2006/relationships" id="268" r:id="Rdc51325f8dbe4da3"/>
    <p:sldId xmlns:r="http://schemas.openxmlformats.org/officeDocument/2006/relationships" id="269" r:id="R8ce6bab8476d4095"/>
    <p:sldId xmlns:r="http://schemas.openxmlformats.org/officeDocument/2006/relationships" id="270" r:id="Rad915fee7bee46d9"/>
    <p:sldId xmlns:r="http://schemas.openxmlformats.org/officeDocument/2006/relationships" id="271" r:id="Rbb7904da796349ee"/>
    <p:sldId xmlns:r="http://schemas.openxmlformats.org/officeDocument/2006/relationships" id="272" r:id="R22e1e934e3ee4193"/>
    <p:sldId xmlns:r="http://schemas.openxmlformats.org/officeDocument/2006/relationships" id="273" r:id="Rf863ee8e04264bcd"/>
    <p:sldId xmlns:r="http://schemas.openxmlformats.org/officeDocument/2006/relationships" id="274" r:id="Rc4c0a58a80fe4438"/>
    <p:sldId xmlns:r="http://schemas.openxmlformats.org/officeDocument/2006/relationships" id="275" r:id="Rf23bc555a3774a85"/>
    <p:sldId xmlns:r="http://schemas.openxmlformats.org/officeDocument/2006/relationships" id="276" r:id="R98120fec0c034854"/>
    <p:sldId xmlns:r="http://schemas.openxmlformats.org/officeDocument/2006/relationships" id="277" r:id="R6deae10ccc124067"/>
    <p:sldId xmlns:r="http://schemas.openxmlformats.org/officeDocument/2006/relationships" id="278" r:id="R05bc74e264c34de1"/>
    <p:sldId xmlns:r="http://schemas.openxmlformats.org/officeDocument/2006/relationships" id="279" r:id="R800869752bc94d5c"/>
    <p:sldId xmlns:r="http://schemas.openxmlformats.org/officeDocument/2006/relationships" id="280" r:id="Rd5cce5a0c0fb4fb9"/>
    <p:sldId xmlns:r="http://schemas.openxmlformats.org/officeDocument/2006/relationships" id="281" r:id="Rded41de4c37c460d"/>
    <p:sldId xmlns:r="http://schemas.openxmlformats.org/officeDocument/2006/relationships" id="282" r:id="R1d9b01127ae84578"/>
    <p:sldId xmlns:r="http://schemas.openxmlformats.org/officeDocument/2006/relationships" id="283" r:id="R5ddc08bcfa6d4cc4"/>
    <p:sldId xmlns:r="http://schemas.openxmlformats.org/officeDocument/2006/relationships" id="284" r:id="R5340c31b5e3c47ac"/>
    <p:sldId xmlns:r="http://schemas.openxmlformats.org/officeDocument/2006/relationships" id="285" r:id="R799f2f3b6c0142d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c069e96927f4312" /><Relationship Type="http://schemas.openxmlformats.org/officeDocument/2006/relationships/slideMaster" Target="/ppt/slideMasters/slideMaster1.xml" Id="R6f7f7e41940e49cc" /><Relationship Type="http://schemas.openxmlformats.org/officeDocument/2006/relationships/notesMaster" Target="/ppt/notesMasters/notesMaster1.xml" Id="R61caae9704ca433a" /><Relationship Type="http://schemas.openxmlformats.org/officeDocument/2006/relationships/presProps" Target="/ppt/presProps.xml" Id="R195631087a3b44b9" /><Relationship Type="http://schemas.openxmlformats.org/officeDocument/2006/relationships/tableStyles" Target="/ppt/tableStyles.xml" Id="R71efaf02e0494ac4" /><Relationship Type="http://schemas.openxmlformats.org/officeDocument/2006/relationships/slide" Target="/ppt/slides/slide1.xml" Id="R203f768d8a1146b4" /><Relationship Type="http://schemas.openxmlformats.org/officeDocument/2006/relationships/slide" Target="/ppt/slides/slide2.xml" Id="R9202f4f7ac0d4be5" /><Relationship Type="http://schemas.openxmlformats.org/officeDocument/2006/relationships/slide" Target="/ppt/slides/slide3.xml" Id="R5c37fefc75b64441" /><Relationship Type="http://schemas.openxmlformats.org/officeDocument/2006/relationships/slide" Target="/ppt/slides/slide4.xml" Id="R7eae21e44f194864" /><Relationship Type="http://schemas.openxmlformats.org/officeDocument/2006/relationships/slide" Target="/ppt/slides/slide5.xml" Id="R4d462032de954755" /><Relationship Type="http://schemas.openxmlformats.org/officeDocument/2006/relationships/slide" Target="/ppt/slides/slide6.xml" Id="R9685c65e66cf4737" /><Relationship Type="http://schemas.openxmlformats.org/officeDocument/2006/relationships/slide" Target="/ppt/slides/slide7.xml" Id="R1be1800e438740d9" /><Relationship Type="http://schemas.openxmlformats.org/officeDocument/2006/relationships/slide" Target="/ppt/slides/slide8.xml" Id="R90158c496f3c417f" /><Relationship Type="http://schemas.openxmlformats.org/officeDocument/2006/relationships/slide" Target="/ppt/slides/slide9.xml" Id="Rd06defbad8354815" /><Relationship Type="http://schemas.openxmlformats.org/officeDocument/2006/relationships/slide" Target="/ppt/slides/slide10.xml" Id="R318eb2c89a4544fe" /><Relationship Type="http://schemas.openxmlformats.org/officeDocument/2006/relationships/slide" Target="/ppt/slides/slide11.xml" Id="Rf3764800241f4838" /><Relationship Type="http://schemas.openxmlformats.org/officeDocument/2006/relationships/slide" Target="/ppt/slides/slide12.xml" Id="R062e626072c14b25" /><Relationship Type="http://schemas.openxmlformats.org/officeDocument/2006/relationships/slide" Target="/ppt/slides/slide13.xml" Id="Rdc51325f8dbe4da3" /><Relationship Type="http://schemas.openxmlformats.org/officeDocument/2006/relationships/slide" Target="/ppt/slides/slide14.xml" Id="R8ce6bab8476d4095" /><Relationship Type="http://schemas.openxmlformats.org/officeDocument/2006/relationships/slide" Target="/ppt/slides/slide15.xml" Id="Rad915fee7bee46d9" /><Relationship Type="http://schemas.openxmlformats.org/officeDocument/2006/relationships/slide" Target="/ppt/slides/slide16.xml" Id="Rbb7904da796349ee" /><Relationship Type="http://schemas.openxmlformats.org/officeDocument/2006/relationships/slide" Target="/ppt/slides/slide17.xml" Id="R22e1e934e3ee4193" /><Relationship Type="http://schemas.openxmlformats.org/officeDocument/2006/relationships/slide" Target="/ppt/slides/slide18.xml" Id="Rf863ee8e04264bcd" /><Relationship Type="http://schemas.openxmlformats.org/officeDocument/2006/relationships/slide" Target="/ppt/slides/slide19.xml" Id="Rc4c0a58a80fe4438" /><Relationship Type="http://schemas.openxmlformats.org/officeDocument/2006/relationships/slide" Target="/ppt/slides/slide20.xml" Id="Rf23bc555a3774a85" /><Relationship Type="http://schemas.openxmlformats.org/officeDocument/2006/relationships/slide" Target="/ppt/slides/slide21.xml" Id="R98120fec0c034854" /><Relationship Type="http://schemas.openxmlformats.org/officeDocument/2006/relationships/slide" Target="/ppt/slides/slide22.xml" Id="R6deae10ccc124067" /><Relationship Type="http://schemas.openxmlformats.org/officeDocument/2006/relationships/slide" Target="/ppt/slides/slide23.xml" Id="R05bc74e264c34de1" /><Relationship Type="http://schemas.openxmlformats.org/officeDocument/2006/relationships/slide" Target="/ppt/slides/slide24.xml" Id="R800869752bc94d5c" /><Relationship Type="http://schemas.openxmlformats.org/officeDocument/2006/relationships/slide" Target="/ppt/slides/slide25.xml" Id="Rd5cce5a0c0fb4fb9" /><Relationship Type="http://schemas.openxmlformats.org/officeDocument/2006/relationships/slide" Target="/ppt/slides/slide26.xml" Id="Rded41de4c37c460d" /><Relationship Type="http://schemas.openxmlformats.org/officeDocument/2006/relationships/slide" Target="/ppt/slides/slide27.xml" Id="R1d9b01127ae84578" /><Relationship Type="http://schemas.openxmlformats.org/officeDocument/2006/relationships/slide" Target="/ppt/slides/slide28.xml" Id="R5ddc08bcfa6d4cc4" /><Relationship Type="http://schemas.openxmlformats.org/officeDocument/2006/relationships/slide" Target="/ppt/slides/slide29.xml" Id="R5340c31b5e3c47ac" /><Relationship Type="http://schemas.openxmlformats.org/officeDocument/2006/relationships/slide" Target="/ppt/slides/slide30.xml" Id="R799f2f3b6c0142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679f931f8f74ac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b18191379243b8" /><Relationship Type="http://schemas.openxmlformats.org/officeDocument/2006/relationships/notesMaster" Target="/ppt/notesMasters/notesMaster1.xml" Id="R2454d8f04c9b4e9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e24bf30604e4f0b" /><Relationship Type="http://schemas.openxmlformats.org/officeDocument/2006/relationships/notesMaster" Target="/ppt/notesMasters/notesMaster1.xml" Id="R84afdd6183f947d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b234eeefc404148" /><Relationship Type="http://schemas.openxmlformats.org/officeDocument/2006/relationships/notesMaster" Target="/ppt/notesMasters/notesMaster1.xml" Id="Rd5a6c7d43ab74c9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37f1084c034396" /><Relationship Type="http://schemas.openxmlformats.org/officeDocument/2006/relationships/notesMaster" Target="/ppt/notesMasters/notesMaster1.xml" Id="Red0e484986e0496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15b576c588d494e" /><Relationship Type="http://schemas.openxmlformats.org/officeDocument/2006/relationships/notesMaster" Target="/ppt/notesMasters/notesMaster1.xml" Id="R07113c47785444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2082ccc3cc14585" /><Relationship Type="http://schemas.openxmlformats.org/officeDocument/2006/relationships/notesMaster" Target="/ppt/notesMasters/notesMaster1.xml" Id="R2dcf341e8e2b47a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b097aafa9b41eb" /><Relationship Type="http://schemas.openxmlformats.org/officeDocument/2006/relationships/notesMaster" Target="/ppt/notesMasters/notesMaster1.xml" Id="Rc75be880f16c40f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dc10b4878f04e61" /><Relationship Type="http://schemas.openxmlformats.org/officeDocument/2006/relationships/notesMaster" Target="/ppt/notesMasters/notesMaster1.xml" Id="R664823109a10499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f33581417e84a01" /><Relationship Type="http://schemas.openxmlformats.org/officeDocument/2006/relationships/notesMaster" Target="/ppt/notesMasters/notesMaster1.xml" Id="Ra03b448fc09046b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ce75663630340c7" /><Relationship Type="http://schemas.openxmlformats.org/officeDocument/2006/relationships/notesMaster" Target="/ppt/notesMasters/notesMaster1.xml" Id="R787bfd0325bf407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a67b9371614488" /><Relationship Type="http://schemas.openxmlformats.org/officeDocument/2006/relationships/notesMaster" Target="/ppt/notesMasters/notesMaster1.xml" Id="R9ac126a5dead405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f4fba1f2f62463c" /><Relationship Type="http://schemas.openxmlformats.org/officeDocument/2006/relationships/notesMaster" Target="/ppt/notesMasters/notesMaster1.xml" Id="R6f3f9d7d0b97474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62cd095739242ea" /><Relationship Type="http://schemas.openxmlformats.org/officeDocument/2006/relationships/notesMaster" Target="/ppt/notesMasters/notesMaster1.xml" Id="Rdbcef58d8ae7404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64e7dd989744f9b" /><Relationship Type="http://schemas.openxmlformats.org/officeDocument/2006/relationships/notesMaster" Target="/ppt/notesMasters/notesMaster1.xml" Id="R08d01e758dbf4c1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d4aac1c6b304a22" /><Relationship Type="http://schemas.openxmlformats.org/officeDocument/2006/relationships/notesMaster" Target="/ppt/notesMasters/notesMaster1.xml" Id="R33c0c56b604648e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44db83a38b649ab" /><Relationship Type="http://schemas.openxmlformats.org/officeDocument/2006/relationships/notesMaster" Target="/ppt/notesMasters/notesMaster1.xml" Id="R21cd8f3fafd5419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034017b60574c91" /><Relationship Type="http://schemas.openxmlformats.org/officeDocument/2006/relationships/notesMaster" Target="/ppt/notesMasters/notesMaster1.xml" Id="R91a50f88b91f4be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c3c350469bd4d51" /><Relationship Type="http://schemas.openxmlformats.org/officeDocument/2006/relationships/notesMaster" Target="/ppt/notesMasters/notesMaster1.xml" Id="R1769f83b5969460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3076b7febca4796" /><Relationship Type="http://schemas.openxmlformats.org/officeDocument/2006/relationships/notesMaster" Target="/ppt/notesMasters/notesMaster1.xml" Id="R86b2c7f479f848f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601bd64f3fe4475" /><Relationship Type="http://schemas.openxmlformats.org/officeDocument/2006/relationships/notesMaster" Target="/ppt/notesMasters/notesMaster1.xml" Id="Rf31100fd370e46e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4170a74cc5948aa" /><Relationship Type="http://schemas.openxmlformats.org/officeDocument/2006/relationships/notesMaster" Target="/ppt/notesMasters/notesMaster1.xml" Id="Rf6c70bccbdc449a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1e492e516d54437" /><Relationship Type="http://schemas.openxmlformats.org/officeDocument/2006/relationships/notesMaster" Target="/ppt/notesMasters/notesMaster1.xml" Id="R56842692b55d496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359be65b6c94582" /><Relationship Type="http://schemas.openxmlformats.org/officeDocument/2006/relationships/notesMaster" Target="/ppt/notesMasters/notesMaster1.xml" Id="Ra4b9b2c110d949f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b52c32d36fd4c4b" /><Relationship Type="http://schemas.openxmlformats.org/officeDocument/2006/relationships/notesMaster" Target="/ppt/notesMasters/notesMaster1.xml" Id="R63a54aaefe6f49a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08f4537b6df4539" /><Relationship Type="http://schemas.openxmlformats.org/officeDocument/2006/relationships/notesMaster" Target="/ppt/notesMasters/notesMaster1.xml" Id="R4f34e7cbb6eb4bd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8f11954abc64cf2" /><Relationship Type="http://schemas.openxmlformats.org/officeDocument/2006/relationships/notesMaster" Target="/ppt/notesMasters/notesMaster1.xml" Id="R8c7049ef8b554ba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9820c435ca74f89" /><Relationship Type="http://schemas.openxmlformats.org/officeDocument/2006/relationships/notesMaster" Target="/ppt/notesMasters/notesMaster1.xml" Id="R26125bd54606442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9d421cf8f8342ae" /><Relationship Type="http://schemas.openxmlformats.org/officeDocument/2006/relationships/notesMaster" Target="/ppt/notesMasters/notesMaster1.xml" Id="Rd7236e678a51467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c2772753e004a8a" /><Relationship Type="http://schemas.openxmlformats.org/officeDocument/2006/relationships/notesMaster" Target="/ppt/notesMasters/notesMaster1.xml" Id="Rccb6c07375c4448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53f3a8aaaa7416a" /><Relationship Type="http://schemas.openxmlformats.org/officeDocument/2006/relationships/notesMaster" Target="/ppt/notesMasters/notesMaster1.xml" Id="Rf41145dc33d24e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的“原子、核与放射性”学习单元。本套课件共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讲稿】明确告诉学生：本单元只训练“原子、核与放射性”。先解释知识范围，再用一句话建立核心判断，最后示范标准方法。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【互动提问】请用自己的话复述“微观过程遵守能量和电荷守恒”，并举一个会触发“质量亏损符号和单位错误”的错误例子。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Q1：取普朗克常量 h=6.6×10⁻³⁴ J s，光频率为 5×10¹⁴ Hz。单个光子能量为： 选项为 A.33×10⁻¹⁹ J；B.3.3×10⁻²⁰ J；C.3.3×10⁻¹⁹ J；D.0.758×10⁻¹⁹ J。讲解时强调：微观过程遵守能量和电荷守恒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【预期回答】学生能说出“写反应—配平—算能量或数量”中的起始动作，并避开“质量亏损符号和单位错误”。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分步讲评：先重述题目条件，再逐步示范“写反应—配平—算能量或数量”，最后给出正确结论“3.3×10⁻¹⁹ J”。完整解析：E=hf=6.6×10⁻³⁴×5×10¹⁴=33×10⁻²⁰=3.3×10⁻¹⁹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2·原子世界·光子能量。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【预期回答】学生能把失分归入“质量亏损符号和单位错误”或更精确的个人错因，并写出可执行检查动作。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讲稿】逐项解释“原子、核与放射性”中的专有名词、符号、对象和单位。特别强调：质量亏损符号和单位错误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讲稿】用“条件—表示—方法—核验”重建本知识点。示范时逐步引用：写反应—配平—算能量或数量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讲稿】带学生逐句读取任务，不先求答案。要求指出材料中的有效条件，再按“写反应—配平—算能量或数量”作答。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2·原子世界·光电效应；用于知识范围与设问结构校准，题目身份为DSE原创模考题，不冒充历届真题（访问日期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1B·质能转换；用于知识范围与设问结构校准，题目身份为DSE原创模考题，不冒充历届真题（访问日期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讲稿】先展示错误路径，再用解析链复原第一失分点。禁止只说“粗心”；必须落到“质量亏损符号和单位错误”或更精确的动作。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2·原子世界·光电效应；用于知识范围与设问结构校准，题目身份为DSE原创模考题，不冒充历届真题（访问日期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1B·质能转换；用于知识范围与设问结构校准，题目身份为DSE原创模考题，不冒充历届真题（访问日期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Q11：取普朗克常量 h=6.6×10⁻³⁴ J s，光频率为 7×10¹⁴ Hz。单个光子能量为： 选项为 A.46.2×10⁻¹⁹ J；B.4.62×10⁻²⁰ J；C.4.62×10⁻¹⁹ J；D.1.061×10⁻¹⁹ J。讲解时强调：微观过程遵守能量和电荷守恒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【预期回答】学生能说出“写反应—配平—算能量或数量”中的起始动作，并避开“质量亏损符号和单位错误”。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分步讲评：先重述题目条件，再逐步示范“写反应—配平—算能量或数量”，最后给出正确结论“4.62×10⁻¹⁹ J”。完整解析：E=hf=6.6×10⁻³⁴×7×10¹⁴=46.2×10⁻²⁰=4.62×10⁻¹⁹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2·原子世界·光子能量。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【预期回答】学生能把失分归入“质量亏损符号和单位错误”或更精确的个人错因，并写出可执行检查动作。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讲稿】逐项解释“原子、核与放射性”中的专有名词、符号、对象和单位。特别强调：质量亏损符号和单位错误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讲稿】用“条件—表示—方法—核验”重建本知识点。示范时逐步引用：写反应—配平—算能量或数量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讲稿】带学生逐句读取任务，不先求答案。要求指出材料中的有效条件，再按“写反应—配平—算能量或数量”作答。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2·原子世界·光电效应；用于知识范围与设问结构校准，题目身份为DSE原创模考题，不冒充历届真题（访问日期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1B·质能转换；用于知识范围与设问结构校准，题目身份为DSE原创模考题，不冒充历届真题（访问日期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讲稿】先展示错误路径，再用解析链复原第一失分点。禁止只说“粗心”；必须落到“质量亏损符号和单位错误”或更精确的动作。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2·原子世界·光电效应；用于知识范围与设问结构校准，题目身份为DSE原创模考题，不冒充历届真题（访问日期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1B·质能转换；用于知识范围与设问结构校准，题目身份为DSE原创模考题，不冒充历届真题（访问日期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Q21：取普朗克常量 h=6.6×10⁻³⁴ J s，光频率为 9×10¹⁴ Hz。单个光子能量为： 选项为 A.59.4×10⁻¹⁹ J；B.5.94×10⁻¹⁹ J；C.5.94×10⁻²⁰ J；D.1.364×10⁻¹⁹ J。讲解时强调：微观过程遵守能量和电荷守恒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【预期回答】学生能说出“写反应—配平—算能量或数量”中的起始动作，并避开“质量亏损符号和单位错误”。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分步讲评：先重述题目条件，再逐步示范“写反应—配平—算能量或数量”，最后给出正确结论“5.94×10⁻¹⁹ J”。完整解析：E=hf=6.6×10⁻³⁴×9×10¹⁴=59.4×10⁻²⁰=5.94×10⁻¹⁹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2·原子世界·光子能量。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【预期回答】学生能把失分归入“质量亏损符号和单位错误”或更精确的个人错因，并写出可执行检查动作。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讲稿】逐项解释“原子、核与放射性”中的专有名词、符号、对象和单位。特别强调：质量亏损符号和单位错误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讲稿】用“条件—表示—方法—核验”重建本知识点。示范时逐步引用：写反应—配平—算能量或数量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2·原子世界·光子能量；用于知识范围与设问结构校准，题目身份为DSE原创模考题，不冒充历届真题（访问日期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讲稿】带学生逐句读取任务，不先求答案。要求指出材料中的有效条件，再按“写反应—配平—算能量或数量”作答。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2·原子世界·光电效应；用于知识范围与设问结构校准，题目身份为DSE原创模考题，不冒充历届真题（访问日期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1B·质能转换；用于知识范围与设问结构校准，题目身份为DSE原创模考题，不冒充历届真题（访问日期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讲稿】先展示错误路径，再用解析链复原第一失分点。禁止只说“粗心”；必须落到“质量亏损符号和单位错误”或更精确的动作。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2·原子世界·光电效应；用于知识范围与设问结构校准，题目身份为DSE原创模考题，不冒充历届真题（访问日期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1B·质能转换；用于知识范围与设问结构校准，题目身份为DSE原创模考题，不冒充历届真题（访问日期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a6280354b14b2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5b38d58e474369" /><Relationship Type="http://schemas.openxmlformats.org/officeDocument/2006/relationships/slideLayout" Target="/ppt/slideLayouts/slideLayout1.xml" Id="R469439bd560349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69439bd560349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0a9ff7db3b438d" /><Relationship Type="http://schemas.openxmlformats.org/officeDocument/2006/relationships/image" Target="/ppt/media/image.png" Id="R76b241496a95405d" /><Relationship Type="http://schemas.openxmlformats.org/officeDocument/2006/relationships/notesSlide" Target="/ppt/notesSlides/notesSlide1.xml" Id="Rcb8962ba17a14e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b6e8ec7ad8438d" /><Relationship Type="http://schemas.openxmlformats.org/officeDocument/2006/relationships/image" Target="/ppt/media/image2.png" Id="Rd68d5e530ab84465" /><Relationship Type="http://schemas.openxmlformats.org/officeDocument/2006/relationships/notesSlide" Target="/ppt/notesSlides/notesSlide2.xml" Id="R92f695fc7d1046e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cad1438f1c42bd" /><Relationship Type="http://schemas.openxmlformats.org/officeDocument/2006/relationships/image" Target="/ppt/media/image3.png" Id="Rd5aebdbca3f1445a" /><Relationship Type="http://schemas.openxmlformats.org/officeDocument/2006/relationships/notesSlide" Target="/ppt/notesSlides/notesSlide3.xml" Id="Ra4da35c4d83a455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b14d653faf4404" /><Relationship Type="http://schemas.openxmlformats.org/officeDocument/2006/relationships/image" Target="/ppt/media/image4.png" Id="Rda4b376371a64852" /><Relationship Type="http://schemas.openxmlformats.org/officeDocument/2006/relationships/notesSlide" Target="/ppt/notesSlides/notesSlide4.xml" Id="R6e8334b0f6194e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65897a13cd485b" /><Relationship Type="http://schemas.openxmlformats.org/officeDocument/2006/relationships/image" Target="/ppt/media/image5.png" Id="R0762742cc6e9466f" /><Relationship Type="http://schemas.openxmlformats.org/officeDocument/2006/relationships/notesSlide" Target="/ppt/notesSlides/notesSlide5.xml" Id="R66ea7ecc30a448e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4ec7cc9caa4773" /><Relationship Type="http://schemas.openxmlformats.org/officeDocument/2006/relationships/image" Target="/ppt/media/image6.png" Id="Rdc4617044adb473d" /><Relationship Type="http://schemas.openxmlformats.org/officeDocument/2006/relationships/notesSlide" Target="/ppt/notesSlides/notesSlide6.xml" Id="Ree3ca219d67c42e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daa663d2ac4be0" /><Relationship Type="http://schemas.openxmlformats.org/officeDocument/2006/relationships/image" Target="/ppt/media/image7.png" Id="R31e4b98c8c7a492f" /><Relationship Type="http://schemas.openxmlformats.org/officeDocument/2006/relationships/notesSlide" Target="/ppt/notesSlides/notesSlide7.xml" Id="Rffd0468a5f5c4dc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2ae476a74f4444" /><Relationship Type="http://schemas.openxmlformats.org/officeDocument/2006/relationships/image" Target="/ppt/media/image8.png" Id="R174ba583e95a49a5" /><Relationship Type="http://schemas.openxmlformats.org/officeDocument/2006/relationships/notesSlide" Target="/ppt/notesSlides/notesSlide8.xml" Id="Rd96bee9761c34ec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6cbd3ae0f342a3" /><Relationship Type="http://schemas.openxmlformats.org/officeDocument/2006/relationships/image" Target="/ppt/media/image9.png" Id="Rb43b063d204f4e51" /><Relationship Type="http://schemas.openxmlformats.org/officeDocument/2006/relationships/notesSlide" Target="/ppt/notesSlides/notesSlide9.xml" Id="R55469dcaadff4f3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61077168ec472a" /><Relationship Type="http://schemas.openxmlformats.org/officeDocument/2006/relationships/image" Target="/ppt/media/image10.png" Id="R9abf9dbba0d1438e" /><Relationship Type="http://schemas.openxmlformats.org/officeDocument/2006/relationships/notesSlide" Target="/ppt/notesSlides/notesSlide10.xml" Id="R1d760441058740d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878ba6e014235" /><Relationship Type="http://schemas.openxmlformats.org/officeDocument/2006/relationships/image" Target="/ppt/media/image11.png" Id="R4a84dabcdd1d4304" /><Relationship Type="http://schemas.openxmlformats.org/officeDocument/2006/relationships/notesSlide" Target="/ppt/notesSlides/notesSlide11.xml" Id="R39d0efeec2e0403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a4ef66245b4986" /><Relationship Type="http://schemas.openxmlformats.org/officeDocument/2006/relationships/image" Target="/ppt/media/image12.png" Id="Rc718e92e0cb3464d" /><Relationship Type="http://schemas.openxmlformats.org/officeDocument/2006/relationships/notesSlide" Target="/ppt/notesSlides/notesSlide12.xml" Id="Ra00248b3a6bc413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5fcc9b9ac9437f" /><Relationship Type="http://schemas.openxmlformats.org/officeDocument/2006/relationships/image" Target="/ppt/media/image13.png" Id="Rd247502f03784f98" /><Relationship Type="http://schemas.openxmlformats.org/officeDocument/2006/relationships/notesSlide" Target="/ppt/notesSlides/notesSlide13.xml" Id="R2a092b94a3ba42f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89c0b07a2a48a1" /><Relationship Type="http://schemas.openxmlformats.org/officeDocument/2006/relationships/image" Target="/ppt/media/image14.png" Id="R20aa318f330742c3" /><Relationship Type="http://schemas.openxmlformats.org/officeDocument/2006/relationships/notesSlide" Target="/ppt/notesSlides/notesSlide14.xml" Id="Rc6e237dfcd574d6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48d7ad423845cb" /><Relationship Type="http://schemas.openxmlformats.org/officeDocument/2006/relationships/image" Target="/ppt/media/image15.png" Id="R3394412ed27b4761" /><Relationship Type="http://schemas.openxmlformats.org/officeDocument/2006/relationships/notesSlide" Target="/ppt/notesSlides/notesSlide15.xml" Id="Rab7bacf02b874d8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1f482e9d8e4e59" /><Relationship Type="http://schemas.openxmlformats.org/officeDocument/2006/relationships/image" Target="/ppt/media/image16.png" Id="R78411325c3574d3c" /><Relationship Type="http://schemas.openxmlformats.org/officeDocument/2006/relationships/notesSlide" Target="/ppt/notesSlides/notesSlide16.xml" Id="Ra49a6c6314b54cf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3477bd5781499a" /><Relationship Type="http://schemas.openxmlformats.org/officeDocument/2006/relationships/image" Target="/ppt/media/image17.png" Id="R56184e207c724268" /><Relationship Type="http://schemas.openxmlformats.org/officeDocument/2006/relationships/notesSlide" Target="/ppt/notesSlides/notesSlide17.xml" Id="R65bc648ac041480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77570085984c9a" /><Relationship Type="http://schemas.openxmlformats.org/officeDocument/2006/relationships/image" Target="/ppt/media/image18.png" Id="Rcf9ac5f1e40640a7" /><Relationship Type="http://schemas.openxmlformats.org/officeDocument/2006/relationships/notesSlide" Target="/ppt/notesSlides/notesSlide18.xml" Id="Rdf5d38eac491458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48fbd9c3a44145" /><Relationship Type="http://schemas.openxmlformats.org/officeDocument/2006/relationships/image" Target="/ppt/media/image19.png" Id="R5ee2153c19b1431d" /><Relationship Type="http://schemas.openxmlformats.org/officeDocument/2006/relationships/notesSlide" Target="/ppt/notesSlides/notesSlide19.xml" Id="Rc93de9d379c6493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0c395395fa4c28" /><Relationship Type="http://schemas.openxmlformats.org/officeDocument/2006/relationships/image" Target="/ppt/media/image20.png" Id="R8001a82bb14e49d3" /><Relationship Type="http://schemas.openxmlformats.org/officeDocument/2006/relationships/notesSlide" Target="/ppt/notesSlides/notesSlide20.xml" Id="Rc18bd55b7ba746c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edcd1e30024666" /><Relationship Type="http://schemas.openxmlformats.org/officeDocument/2006/relationships/image" Target="/ppt/media/image21.png" Id="Rc3fdddaf860843b3" /><Relationship Type="http://schemas.openxmlformats.org/officeDocument/2006/relationships/notesSlide" Target="/ppt/notesSlides/notesSlide21.xml" Id="R0254e21e5a654f7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3814139e314368" /><Relationship Type="http://schemas.openxmlformats.org/officeDocument/2006/relationships/image" Target="/ppt/media/image22.png" Id="R6775e612400e4874" /><Relationship Type="http://schemas.openxmlformats.org/officeDocument/2006/relationships/notesSlide" Target="/ppt/notesSlides/notesSlide22.xml" Id="Re8e4ad80c4f44ef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0836c3f24549a0" /><Relationship Type="http://schemas.openxmlformats.org/officeDocument/2006/relationships/image" Target="/ppt/media/image23.png" Id="Rb957d84cdc0a497c" /><Relationship Type="http://schemas.openxmlformats.org/officeDocument/2006/relationships/notesSlide" Target="/ppt/notesSlides/notesSlide23.xml" Id="R3c7a7f524df84ec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1768c44d754650" /><Relationship Type="http://schemas.openxmlformats.org/officeDocument/2006/relationships/image" Target="/ppt/media/image24.png" Id="R66c98a45f3bb4e9f" /><Relationship Type="http://schemas.openxmlformats.org/officeDocument/2006/relationships/notesSlide" Target="/ppt/notesSlides/notesSlide24.xml" Id="R85f00434c04542a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78b7e4d88646f2" /><Relationship Type="http://schemas.openxmlformats.org/officeDocument/2006/relationships/image" Target="/ppt/media/image25.png" Id="R048c88ea8ab74eba" /><Relationship Type="http://schemas.openxmlformats.org/officeDocument/2006/relationships/notesSlide" Target="/ppt/notesSlides/notesSlide25.xml" Id="Rd83d6f5a0e4c45f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96e8896db24a5f" /><Relationship Type="http://schemas.openxmlformats.org/officeDocument/2006/relationships/image" Target="/ppt/media/image26.png" Id="Rb091c972592a4933" /><Relationship Type="http://schemas.openxmlformats.org/officeDocument/2006/relationships/notesSlide" Target="/ppt/notesSlides/notesSlide26.xml" Id="R6c2f7f3d8537415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6a3be51d0c4f08" /><Relationship Type="http://schemas.openxmlformats.org/officeDocument/2006/relationships/image" Target="/ppt/media/image27.png" Id="R6815eec9a1754ad8" /><Relationship Type="http://schemas.openxmlformats.org/officeDocument/2006/relationships/notesSlide" Target="/ppt/notesSlides/notesSlide27.xml" Id="R6917c23309dd4a8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333442d7a14fa0" /><Relationship Type="http://schemas.openxmlformats.org/officeDocument/2006/relationships/image" Target="/ppt/media/image28.png" Id="R3318368f0f8e464b" /><Relationship Type="http://schemas.openxmlformats.org/officeDocument/2006/relationships/notesSlide" Target="/ppt/notesSlides/notesSlide28.xml" Id="R62f8541f675f44b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0c1cd9739b49ea" /><Relationship Type="http://schemas.openxmlformats.org/officeDocument/2006/relationships/image" Target="/ppt/media/image29.png" Id="Ra6e49c7294b9410b" /><Relationship Type="http://schemas.openxmlformats.org/officeDocument/2006/relationships/notesSlide" Target="/ppt/notesSlides/notesSlide29.xml" Id="R49bc48fb2cec407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cbe40e4083446b" /><Relationship Type="http://schemas.openxmlformats.org/officeDocument/2006/relationships/image" Target="/ppt/media/image30.png" Id="R4bd4fbc8713c406c" /><Relationship Type="http://schemas.openxmlformats.org/officeDocument/2006/relationships/notesSlide" Target="/ppt/notesSlides/notesSlide30.xml" Id="Rbd501a1f8b2447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61CFEE-159A-4377-8374-B79BA3E6C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20E8AC-E832-46DC-B3AA-B40B703BD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1631D8-FB44-4825-8E1A-49F8B08DF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91D302-8346-4007-BCB7-9D067EBB7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原子、核与放射性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E83674-5039-44CB-AEBE-F55DE456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光电、能级、衰变、半衰期和核能。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440F7D-6392-4140-ADB7-ACE486EB8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A8846E-9075-4B6F-8156-0EFD8AEB7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E43A6C-8F1A-439C-AACF-A05FDABBF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BC9074-0ADA-44D6-93D1-4EC05EF5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b241496a95405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F4D78F-0B27-4EA2-9232-CA9A2F8B2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FACD84-52C3-4681-8673-2FC0419D2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85A47D-B414-4150-9DCE-CB3F77F5F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0F220A-138C-4822-8C62-35C75C051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BAB191-B352-4335-9BC5-EF1C556F0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5C7269-E57D-4C8D-9986-C7F4A6E29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C81776-A1BA-40BB-A762-F656F6C62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5C5F37-9D46-45E9-A98D-D1F730A3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B12EE8-5A7F-4FF6-8BC6-ECE848C3A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209594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CA3D47-EE46-410B-A05D-287DA80F6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A6CC03-782B-4B7C-8960-DD840D6C5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8d5e530ab844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134708-6666-4C8A-8619-B394E0CE3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B1260B-76CC-4E0D-A086-0CBD7542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9003E6-35E5-4568-9D18-853220BD8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BEF1EF-46BF-41B2-9E95-EA793598C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900923-26BA-4281-9B3C-C4BBA3857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973C6B-640E-41FD-AED4-D44C180F8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13FB22-48B3-46F3-87AC-56253FAAA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469706-4C4B-420F-AAC0-286BCF88D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E7F261-B2F8-4C88-A440-235B802A7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B1D417-DD7C-4610-829C-2C264B9D3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C637DF-6D41-49A8-BD33-FAA137AE7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7EF3A9-F3E8-4DCF-A81D-5CE829F8D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D20E50-D2C3-42E1-946C-06A57D0A2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29BF1E-6FA8-4B38-BFE1-6D0561696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FF529B-BDFE-49CB-8348-22875911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AB4198-6062-4484-9054-EB13540F9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F32E9C-A1A9-4B0D-B2CD-CDBFFD607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成功标准｜微观过程遵守能量和电荷守恒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F2E886-9803-41BB-8822-D11DBF020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BBDAB1-9B86-4610-B754-4EB556454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6E5186-1160-4D65-A34B-AFDD8AD40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3916271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440482-14BE-4B57-81D0-FF67ACF36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082090-8433-4CEC-8838-9624D222D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aebdbca3f144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E042E9-B756-4947-ABA1-6E7AEA120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原子、核与放射性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5C1CDE-4508-4C82-A63D-67A60432F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39E523-4E1B-4883-BEF0-9D819ECE8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B8EFCE-D56A-4D89-803A-B34A2D7D1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676B59-F575-4EC9-B63E-B449DC078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3B0993-59E5-4372-8FA5-3F0C3D242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边界提醒｜质量亏损符号和单位错误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84B902-0D85-41D6-A20E-C9CE510AB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22B794-B5B4-41C2-BACB-FAF2FE126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36D5D3-E1DA-48A9-BF73-9CD777A31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光电、能级、衰变、半衰期和核能。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011A1F-9A34-44F6-A02E-696E0180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9EF8A1-B4E0-464C-8F16-92AF3630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D388E9-F750-4199-A86B-11DBC92E7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写反应—配平—算能量或数量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B19B9F-2ED1-4BD3-BC22-515BC96A9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2·原子世界·光子能量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E59F3C-246C-4674-959A-05C619675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316F19-329E-4690-8E15-7519BC88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5D05D6-829F-4E65-9B71-ACB530A34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F209CF-CCC7-4BFF-8A39-7D4CC97F4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6293790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0048F9-D0C7-4898-B881-63BF090CB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1CE34A-5AB0-4FB5-8C95-032502676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4b376371a6485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DDDA71-B9C6-46CF-ADD1-E24F89D46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678E66-71F3-463A-9926-28CF65F61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7349B0-3BFE-4EAE-BB49-DC7FE6B94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能解释“微观过程遵守能量和电荷守恒”，并识别一个反例或边界。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62DACF-F9D5-4CD1-9784-13A3283D2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19FFE6-E3FD-41E5-9489-59DC60CE9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F4FD87-37C0-4293-BF86-55C9C9F70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5×10¹⁴ Hz。单个光子能量为：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514735-E017-4670-A967-670612E4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高频错因：质量亏损符号和单位错误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83A530-D7D3-4515-871A-EC68511E9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88A5F1-10FC-4D4F-980A-78934F207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937D6B-3E45-43AD-9774-17B2DF40B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65E122-7B68-4F7C-A514-B05EFDC17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DAF80C-4E3A-41A9-AF3B-C157A7AE5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A976D5-DC9F-41B7-91E2-7FCC5D3F5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8216F3-2FE2-41F2-8AED-E641F8615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679121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87201E-8DB4-4629-B1CE-07896729C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66A9BE-6B7D-4F7C-B26E-7CCE8806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62742cc6e946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656C0F-4BE1-472B-9C38-8849EFC12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DFCAE6-89BE-4CF9-B2F9-AC6A2C6DA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68C5CD-D4A0-4973-BED2-7543D0237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86BD68-E843-4AF8-A99F-1C58122FE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99AEC7-8FAB-4BED-B09E-01D644789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DA6B73-957C-4E3D-B264-105CBFC5D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D5977F-D7AC-46EC-A83B-3E35E2F1B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502265-217B-4DC4-AFA6-AC9ACF93F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5B53A4-AFC5-4C6F-84B2-B79BFB671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算能量或数量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FD0457-D690-4EAC-8121-2E5006B0B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8463E9-1E40-44D6-95B1-0F949F609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5CB355-A5A0-46F7-8123-5D285BBA9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5×10¹⁴ Hz。单个光子能量为：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2398A1-2013-449F-83F0-271F349A6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D86152-9B87-42CB-B152-523BE3039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207DD2-3675-493B-932E-1CE7E74A7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正确结论：3.3×10⁻¹⁹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解析：E=hf=6.6×10⁻³⁴×5×10¹⁴=33×10⁻²⁰=3.3×10⁻¹⁹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1F242F-5631-4901-8DC3-B3FD31F45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A8B08A-B51D-4142-A2DC-C423FB0EF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75F01F-5CC1-42D2-AB42-BF9CB5EE4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6A6A67-65DC-43E1-9407-E2225A123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1541989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FD4A97-61A5-4195-A102-04A10DB0F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73A6BC-5917-4830-A901-46351909B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4617044adb473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3F94E8-AAA4-4024-A5F8-A8FE0FA6F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8A6F5C-B6BF-4562-BADA-3B8B1D506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E40225-5770-416E-9476-751B91B70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3AABCD-3CF8-4DD3-A71E-34F8DC6F3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7D0E44-0F4D-4147-AA46-83D04FA2F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9AA9AF-3E93-4BAD-8652-FC4F9DD6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4A4DEB-58DD-4F82-9A6F-C2DA4D056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707F94-A8D4-4A84-87B4-9D76F66FE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C54145-8F62-4738-B7C3-B50E4A77E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28E611-87E1-468B-B180-BF5F8C6B6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235FD1-D692-48D5-B62B-E20177E3E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AC26CB-86E7-4C17-BBE5-6DEA08AE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8C9A03-74F5-42E3-B5E7-BEF5F921B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11707B-5D10-47D9-B8AA-A7AC124F5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E332DA-F69F-4C6D-A040-29A402ABB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95BE36-CB13-4B70-81C5-545C34B7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4515E4-0830-444D-9677-4951FD3F9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8005AF-6F6B-4CD9-91A3-1FD912444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8D4459-A7D4-42BF-AA52-CCDF2E861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113831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9E3BC4-7FF5-4EFC-B1E7-0C527C8B7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54199D-8788-4192-8C44-70FB2275B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e4b98c8c7a492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427BD7-C07F-4927-A6C4-F98B1FCF2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4AD169-F424-4DF4-A7F0-B0BFDD83A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320A05-3828-4E4B-8708-8FDB47B4E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A349FA-FF8C-4C82-A8BD-CBEEAD92A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原子、核与放射性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2D81DB-D7C6-40FF-BB17-710166576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DC3077-2E5D-4A00-AAA8-AB8D1347D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CBCC33-B7BE-4351-9AF2-AE9C659EB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7B1874-0CC9-43AA-A15C-055B090F4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B308F3-6AA4-4987-8CAE-1BDB94EAF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E006FC-DA92-42E7-AB36-C203208F9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写反应—配平—算能量或数量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4B960C-F39C-49EC-805C-EFF48C480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476029-C5E5-4824-B740-5A76B9E0C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EDA1E2-2464-4D17-8F03-625A10FAD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BD6D1B-B56E-4A95-AA96-07E0CDFFA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DC4E4A-7E5E-4ED9-9ECC-9AB58999E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2B7F11-5365-49B3-BA4E-F78CF3982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EFA511-BEA2-41B7-9439-8954362DC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4236079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435D7A-DEA3-497B-8F7E-87C254472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32491F-D7BC-417F-BDB0-9C286229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4ba583e95a49a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13A8B8-B1E0-4393-BB40-7EB07724E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48CB8-5111-45A0-B775-92602B7C8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297DCB-FA9C-4895-AC39-74E3813A3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E2FB96-908A-40F0-B347-F27FE5C7F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5×10¹⁴ Hz。单个光子能量为：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FE8463-4DEC-4372-9E44-5107DE0FF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59E7DB-4B8B-4A6B-B310-11FB3B431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D45605-9FA2-4193-B210-564D849F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19C520-F44B-4BFB-84C2-989318694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B62F18-6F9C-437B-8906-7E4686CC0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92F59C-0A4A-4B1A-BECF-DE0E8881E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写反应—配平—算能量或数量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ECF8DB-F16C-46F8-B396-5FA9F43F0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4E2D98-B8FB-4631-AA9D-A74337D1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9DD3AA-3BD1-4EEC-9709-608320715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6E2BE0-D8AA-4659-9446-E3EBA3A30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74DC86-1D2E-4A07-B30E-6A2A6609F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6D1173-070C-4B73-BA4D-FCF330801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3242AF-B9A6-4553-9035-C0EDAD0DB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1187200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E280C5-9697-49B5-A6FA-1FC19D7AC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9F84FA-F96F-4A6C-A8F1-B0E3C94C6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3b063d204f4e5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8C6499-11A3-4149-B18E-B5B0C54A0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733FD2-BAF5-4A8D-974D-F94679D3B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068A05-6892-4451-BE65-7B0AD7C91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E0897B-12FC-4612-89B3-93E62E196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入射光子能量为 6 eV，金属逸出功为 2.5 eV。光电子最大动能为：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ADF935-8E06-44AF-AB4E-A19E5B974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2·原子世界·光电效应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438587-B8CF-4827-9270-6618F2A28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39C5A2-C2F8-4F05-A700-3FD5D6BCB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E9C0F7-1F90-456A-B0F7-AA1FB4AE4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A5B987-90F6-4BE3-BDB4-C7C7588C8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46EDB7-29C7-473D-832B-ED81CCEC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7A91FF-DB3E-48DD-9DC5-1EAE513CF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DF1BB4-D6A4-4790-B09A-299B17442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7EE6C9-1522-4EB2-930B-FE8EAFB5E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E4C445-3699-40C6-9FD1-423FBA1BC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DD8132-C866-48F1-9AA0-9505B55F5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51141F-C8B2-4EF5-AF4A-3022AE1BB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07E134-B12B-40ED-8107-A56C36052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1DB66C-BCF0-4D76-AE6D-5AD9FDA6A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B30569-FDDE-47E0-9F56-DC9AAD1AF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1222126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A470A3-DCE1-4520-80AF-6189F41EC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0E4B27-ECDB-4528-89A8-226AFD2E8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bf9dbba0d1438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A10664-726C-43FC-B871-4B7023824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331ADF-5AF0-4339-BF82-CD1827EF8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1D1DC3-50AE-4468-9110-0D703E224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C4E3DF-078E-4AD1-8759-B5072044C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66FF54-BCB4-4D60-8339-614252DED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5×10¹⁴ Hz。单个光子能量为：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5AE451-9205-4935-9D41-52FEF43C4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439CC7-9561-493E-83D9-2E5FEBC98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A1B3BA-0F1C-4884-B61C-1CDF0E189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FA6739-F2F0-496A-B752-BF1DCE47D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入射光子能量为 6 eV，金属逸出功为 2.5 eV。光电子最大动能为：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950B0B-78CA-4988-9BEB-71C89718E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DF5A44-BF89-4A92-B7B3-009FA8A8F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AFA878-4123-4A3F-825E-1CE862F15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2D35EE-680C-4A4A-BBA7-B160D3013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某核反应质量亏损为 4×10⁻²⁹ kg，取 c=3×10⁸ m s⁻¹。释放能量为：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5422A1-2309-4AF8-8AF6-1DAA5A7C1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C0AD47-6697-4E75-B4BD-E47009012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713A0D-FB8E-4CD4-ADA7-078603B7A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59E391-CDB3-450F-A291-A95B56F76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7905712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74304E-A9DF-4D4A-A032-874E50A78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28F6BC-3593-4D7C-9D02-621270F6A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84dabcdd1d43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98A150-DE4C-46EC-B359-054B2D384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6DC87A-DA69-4BA2-B33A-EDB507199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1B276B-1837-48A8-81E0-A410C01CE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224DC5-077F-4915-A6F2-35300A844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7E36D3-B633-4043-A013-2770086B9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1F70E5-4565-46E7-95FB-DBF46B1D3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DED120-F64C-4FFE-AC56-343072F70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8CAF2A-E5CC-420F-825E-864471C6A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正确结论：3.5 eV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解析链：Kmax=hf−φ=6−2.5=3.5 eV。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172B46-CA98-4664-9339-533BEA71E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020CE8-5343-4866-BAB7-3C8313A7C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79B982-15F5-4725-A6E3-F0EAD435F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3809B0-4E36-403D-95F1-EE0F3CF8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0413173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F71A4C-B0FF-4CD2-A59C-9B2FAD910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B6465D-5D94-4E22-B0E8-D4243C624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18e92e0cb3464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F3E49E-820D-4107-B5E6-6EA06512B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43D773-4912-4D74-917E-105F42E19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A4C4D9-2AB2-4C44-8DAB-BA3A99088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F4C50D-F5E4-47EF-8818-47E746085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某核反应质量亏损为 4×10⁻²⁹ kg，取 c=3×10⁸ m s⁻¹。释放能量为：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7CDF96-AE18-415B-9117-E5B4C4763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CEE1BB-5E1B-4D08-9105-442DBFC97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387717-A456-4635-858D-396A94555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7D82B3-1E2F-478F-807A-7E39FD235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CE18EA-6BCA-4EA3-8BB1-B171EC8A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EBCE74-6B3F-462A-8351-0F63514B6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4B8FBF-44D5-4964-B67F-4899BADE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D3BEDD-2BFB-4DD9-9B15-15D04D854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B18EF6-89E9-4479-8863-A05E9248B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9064421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F551E9-80BF-4CBE-B476-63A671823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B3EBF1-D8BE-435C-9C5A-100129B9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47502f03784f9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BE83B3-E963-4899-8D5E-0D662912A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4D0847-42B1-40B5-BDA0-DBB5D084B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B6BFDE-77F4-4BAA-8C74-5170BA18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能独立执行“写反应—配平—算能量或数量”，并说明每一步理由。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5E5590-E939-4007-8569-E90F99C05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8AB532-0104-4436-8DE4-4D95BC257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F05F41-2840-482F-8E93-029E71482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7×10¹⁴ Hz。单个光子能量为：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A79522-5F92-4E82-84CF-C43A4FC09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高频错因：质量亏损符号和单位错误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3BFE59-DC45-4DE0-960E-A8516136C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1471B7-E0E1-46B5-8346-1BA618097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451172-764F-4A9A-BDEB-719CE4166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7E4DA8-D0E9-4392-B603-D8B2098F4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088A76-E592-47EF-97D3-85E83C4A1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F75B64-5BBF-4BA0-BECA-72A5667E9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139895-3EEF-4C47-B19D-DBA0668ED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3075257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1C7A3D-BAF4-4F55-887C-3FD8F281E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EE0833-98C5-4FC6-B817-075C2717E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aa318f330742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246E05-B81E-4B08-B2D5-F6143EB4C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019894-96BF-409F-9EDB-5638F37BB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895789-725E-4D0A-A85F-AAA986B3B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06981E-8A53-4F5A-96A2-7E90470E7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8B7397-0DB2-4C71-8359-5A169FE73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8D7BA3-8438-430E-885C-92405B98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75D591-E33C-49EF-A6FC-F37717120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EA5DBC-57AD-4877-BFB1-4997F86AE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4014BC-6590-41AC-AA38-457A7ACD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算能量或数量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9DE165-81CF-4C48-8E88-B0DAC9E5F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2B1D33-2309-4F07-A86C-25AFAC1CB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F1B862-C96E-4EBB-B7A3-2E9D6ED13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7×10¹⁴ Hz。单个光子能量为：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B30A35-8899-4442-B59B-B433EF2DB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3C4C27-1320-4EA4-855B-1DB6443D0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23F5A5-22EF-48C3-9417-7F0C7E4B4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正确结论：4.62×10⁻¹⁹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解析：E=hf=6.6×10⁻³⁴×7×10¹⁴=46.2×10⁻²⁰=4.62×10⁻¹⁹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241552-7A42-49D5-B58B-8DE344D94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5E3B85-ABBA-46DE-B06B-DB434E912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E36E56-1D4A-40AD-B1FC-1D169A752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4DF873-B006-42A3-8EF9-BE6A49623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9232724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E25A27-E900-4C7A-99C2-A38993C0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3BBD30-186E-4310-A3DA-99055B178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94412ed27b476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0014AA-89CC-492B-9460-B509E58F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175E81-E47D-4176-9E16-83AB5E156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D5B650-4387-4B8C-AD7E-DA205B9E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354F32-49EB-4D28-A1B6-737A606F3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F3C671-3568-416C-9317-23A284A84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EFBBCF-6BEF-4A5A-ABD2-1426E6E6F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B53DE7-3A0C-409C-A4DB-5DCEF6F1C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7608AE-6EE2-43CA-BFA5-BFD9B1AE1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AEC9B9-0D11-4652-AE63-A36DC8314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4785E2-4D39-4671-A898-78D7886BB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34AD98-4E5B-47E9-A8A5-4D7AF4FA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1875AB-E2C2-4081-AAFC-5F532D3BC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DA4F03-8ABE-4A60-BC79-5C9B61BF9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5914A0-0312-44BC-A180-FFA59DFD9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E884F1-9003-4D21-83E3-E1E6DC69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908E2A-4B68-4C69-844B-F6C2D14B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000C01-C956-4A73-B3A2-09AC259B4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38AE1E-437C-4746-9217-BB7963D24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7BCF62-CE3A-4CAA-B6EB-71B889787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02307192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EE65D2-B357-4324-B2F1-8A030187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C560B1-DEA3-413C-A7AF-8EAEAAFBA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411325c3574d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2A5BCD-0271-4734-96F5-93EF1F62C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76C009-BDA5-4D2B-B1AE-F72A02573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4B8E57-6048-4E6D-87EC-C46DE861D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3CAEA5-A200-4B48-A58B-A2029DB66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原子、核与放射性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DF8957-67EE-411C-A570-E84E9E70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29EC22-0351-4F58-8361-F2CF36B7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719408-B84D-4B21-B3FE-06B8B9101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457B69-2FDC-4F92-A48D-180485A15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D96636-12FB-4A59-972B-FA82362E2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182AF4-7E29-4B5D-B775-5F987F07D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写反应—配平—算能量或数量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1019B9-1FAB-4AB8-87A3-DD015E208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230CEE-B8C3-4442-B9F2-DE8B712C8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F605D3-634B-40BD-AB03-C714C0DA5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2857E5-4DDC-43AC-8FD3-255702768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E70E3F-E929-437D-94DD-2AC358254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047671-543F-4076-9D45-7B5FCD69A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FF6DA8-9FD6-4371-99B4-95A8E4A9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4473996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1FBFD2-DFF4-48EA-80DA-570CBCBE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0E977D-D0CC-4A65-8CAC-C2B89681D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184e207c72426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A4696E-6484-4E48-B642-337036684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A8B1C0-48D3-4DB1-8C5D-8933E0A68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74B013-DAAF-4E0D-9316-E075D22FC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48CB93-8822-427C-9356-CAE553403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7×10¹⁴ Hz。单个光子能量为：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305216-9815-487A-A5EE-67CAE8C8C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7037F0-2E9D-4831-84B0-166E689F9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660C79-A508-4E55-BD5F-7B7EFFA5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54229A-E243-43F4-878B-B659503A4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0E90CA-75E7-460E-B7BD-87371F2C0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2F7A3D-5CD8-4830-B1B8-09407B820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写反应—配平—算能量或数量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7E4AB5-3ADE-4378-A371-5787CC93F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33AA19-89C5-41F7-A94C-1968F9764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3CD21F-2DA0-4FFD-BCAC-E64CA9E63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35B7DD-B8BE-4EC0-8BDC-0CF0C3DE1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858924-68EF-4F87-8305-820D50B0B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94597D-6108-4EE3-880C-84C723E10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199601-0DC6-4316-A03D-1C4301A4E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57893560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8807A4-4EE7-4C40-B96B-9223E2D5B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74C9A0-448E-4888-AE68-19E78BB56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9ac5f1e40640a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0F4BAF-0051-455B-B715-B9DC1B8F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02BC90-96EA-441D-8C36-1C9479604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9022CF-D9B1-4AA6-BB98-C028F4BA9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6567A-B6C8-403D-A5C5-F36DFB3D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入射光子能量为 8 eV，金属逸出功为 3.5 eV。光电子最大动能为：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8B0B00-12E8-4BBB-A618-A4653C730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2·原子世界·光电效应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C2EF99-C7C8-4152-AB10-5F0926031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882CB8-BF14-4B54-BF6F-3AF9201C3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4C2DB2-84B9-4017-8281-31F0CC4F3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EF9211-D648-4A9C-9C77-08127110B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9AEEA6-0741-4A8D-AFB4-E84C0FC39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4ADC21-3D14-4CAC-A739-EB4F14581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FFD310-4355-4AFB-969B-EF66E1E08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CD75E0-BAEC-4657-A6F8-90BB1D2CF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FAEF42-48EF-4011-AC23-C11046292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C7E252-1F57-483D-AD97-A06E601C1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9660DB-1F31-4CD4-811A-FBF4642FA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719F55-ED3A-471B-BFAC-D281E9FF7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8AD7B6-0ADF-400A-AEE3-59747D052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537D4E-6604-4C79-93AB-B54C4BAFC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78374697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426A50-562C-4B60-85C4-D2EDD1900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5BD157-720B-4CDF-BE32-4A8992CC8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e2153c19b1431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225D07-A47F-4A28-94F9-52038682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0045C6-3F50-4F2C-A096-E0DED6B50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6647CC-A7F3-48E6-9C64-9B833C475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A28F4B-1DCB-4242-8501-88880FD86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2DB8C7-626C-40D7-B55A-467975BC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7×10¹⁴ Hz。单个光子能量为：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0D2F28-4952-408E-8282-7ADD7D2AF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F9DC45-BF21-42B3-A936-98E1844C9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F5D511-2568-4C82-A7A6-60ECB7D1E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EC794E-F77D-4239-BD5D-99EFFFC0A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入射光子能量为 8 eV，金属逸出功为 3.5 eV。光电子最大动能为：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19B439-A1AD-4D2C-8DBF-BB8E0954B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44E4BC-D932-48B9-BD41-94CCB0A01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A23C53-F875-4F69-9194-E47E4C592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0EBE0A-60EF-4515-AE3A-5C2FEBEF0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某核反应质量亏损为 6×10⁻²⁹ kg，取 c=3×10⁸ m s⁻¹。释放能量为：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B3F3C5-85B2-48FC-B79F-931D0DFFB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E231AA-7B89-4439-BBF7-1872A906B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AB4349-D095-4BDC-AFEC-8E4D5B53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D4BBF7-CBDF-408F-A026-51A126581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4184908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50FE3F-A791-4167-BDCB-940D81BE9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AAE4ED-935D-4A3B-8A7D-B6D88D435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01a82bb14e49d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94FDE9-D40D-4DF2-896E-B24651002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1AD0FB-2642-4FA1-B138-EEE559E03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ECC6B4-F108-4405-9B81-F414E546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D2C21B-4DAE-4E90-AEF5-3C113D0D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FB9786-AFF3-41C7-8524-2366AD9D1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47B918-66F8-46E8-B412-439E6622F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EB4160-7CF2-49E1-BFD1-E486363C5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371416-9BBD-4C5A-8D25-F965B1CA9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正确结论：4.5 eV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解析链：Kmax=hf−φ=8−3.5=4.5 eV。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3097FC-D05C-4486-B981-D4CBBAA99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5AB26E-5A5F-4011-AD51-1C223F9A0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964F72-C823-4111-84DF-B35639774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E246A2-79CB-403D-A6F2-15E5CFE25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1952663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0FA4F8-2B26-4F76-BCBB-ED9C4323F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DE851D-9365-41BD-9808-E6D797748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fdddaf860843b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CA98B7-0E70-4597-96DD-8D893CC3C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800282-4098-420A-90E1-79B1A2936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E0CC8D-D6CF-4990-87B7-1FCB109CC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11EC5-E55D-492A-99DA-0356BBD29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某核反应质量亏损为 6×10⁻²⁹ kg，取 c=3×10⁸ m s⁻¹。释放能量为：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5F8EDF-F112-4867-B15F-57678AAC5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4B433F-AD16-43F0-A45A-5715C4D20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294BF0-4D8B-4F84-9453-375C4FFD3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68BEBA-558B-48D2-86E1-E8EDFEAED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3BBA4D-5068-40A8-99BD-09DD41229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089517-7E6C-423F-A0E9-FBC18882D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5A68A0-1DF9-485B-8A41-43314973E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9FE4C4-7686-49D9-B16B-161A4D2FE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8BEFA0-53F9-4DE1-83CF-C97EE2D42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1123593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D944C4-C37B-424D-A74C-DBC25D4F4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6F7794-A556-4AE2-A94A-FD28B0073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75e612400e48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6F9A75-EB99-4ED8-A5F3-9F9126DE1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88CE38-74EC-4700-933E-C46E356AE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2E9CA9-7B4F-4087-A873-C25B0C788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447711-B2AF-4356-ADE7-6BDD70F1F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F20153-BD2D-4148-8610-3996E2639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6B66C2-8EAD-4F64-8168-E7D858A27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9×10¹⁴ Hz。单个光子能量为：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C0F938-415B-46FA-9DC1-2C7CC3392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高频错因：质量亏损符号和单位错误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B02DAD-D1EF-4A33-A3D0-F1FFCDCD0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22FDCD-7EE9-450C-ABA3-124F42CF9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7F21AA-010D-4A00-824A-353F4F82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33BAC4-560F-4126-AD69-61608CA6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BDD2DA-DA39-4637-B24E-B74EDEAF7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4D393C-931C-4700-993B-553A5C92A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5C640D-A982-465E-AB3B-3492EE3B7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9774807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2ED869-ACD1-4D75-818F-800C59C9F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3097BD-022C-420B-BBB4-0743C22D3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57d84cdc0a49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FF9FB0-D11F-4CEA-94BF-9034495FB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11C3F8-BF33-40B0-AD4F-9E864C6BB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5D4236-6727-48F9-873E-80C146444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0D4F9A-DCBB-4045-B606-ADF5904AD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D4C93E-C0E9-471D-9BBF-45ECD62AE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3335D1-86DE-4BC0-989B-6D4E9B440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3D597A-C0B0-4AD0-942C-0CC0B5F91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80AC2A-D36F-4808-998E-FF2A4030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94CA05-5C77-4942-A57C-A3D026319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算能量或数量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198B8C-4175-43BA-A4C0-B5180BCEC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FF0700-F21C-41F3-9CD7-D4040CD39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5B99EF-2EAB-4140-836D-A4184546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9×10¹⁴ Hz。单个光子能量为：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4EC23D-91A8-4E60-9678-18381475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A10522-9583-4B7F-9C97-5862929F8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01A29D-3A52-491D-AB3C-96EEC4ECE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正确结论：5.94×10⁻¹⁹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解析：E=hf=6.6×10⁻³⁴×9×10¹⁴=59.4×10⁻²⁰=5.94×10⁻¹⁹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FDC038-F0D4-4CBD-892A-CFEBCF364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607A24-69B6-4B71-9864-931D2F1BF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A14D86-1D85-40B0-8138-E7C794C8D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F1382D-166A-497D-8049-26D59525F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62168755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9C8D22-DA7C-4012-8ACF-4406A94C4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7A24D0-9D0D-42EA-BAC4-E5E84257A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c98a45f3bb4e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C4505A-EA19-44AE-95BD-90BAE27A4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2B423B-6480-4F6D-B077-D157CF1DC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8995A5-5D17-433B-97FA-55375E541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750A0E-69DE-4B0B-A066-EDD9A662D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AC55E6-95BF-4E4A-86B1-A5507C12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02F1CC-D499-4CAB-893B-B6969E03C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CFE68C-4208-42F6-8712-700E67DEE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3180EB-01DA-4970-B85F-AAF04E0E9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6EBC6D-9E2B-47EF-B511-167EBDD6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CF28F9-565D-4302-9853-EB199DD43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0B0F43-1642-49AD-BE12-E35EB976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4518A0-BEE6-48D8-83FD-77B6296E9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E989CC-24D1-44FE-95CE-2E626E339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B936D9-AC71-4080-94CF-9D1D69DE6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70ADF6-B566-4E52-9660-335CFADE8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A635A3-E7B5-4667-B801-CF3E93CFA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739F25-6C6F-4CF7-9823-429B6C792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F93ABB-572B-499E-98D4-2CE0AF55A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CCAA3B-3A4C-4DF0-8039-C593A4F9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67918415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DF0B4D-3089-446A-9017-469B16698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3B4D0D-E377-41B1-90B2-F1B01AD3C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8c88ea8ab74e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3859CB-C8F8-4F2F-9FA0-0D23DE5CB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FC5D52-0305-4A8D-B59F-91054CBC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22736F-4217-4C7D-AC43-EADF72E4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EE9D03-CFF3-4B92-BA44-612C68C3F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原子、核与放射性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CB4D25-44ED-4834-824C-FED49CC55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AC20C4-A0F1-42E4-99BF-640785F15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70922B-E89C-48D2-AEA4-F01855167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63805F-42DB-46BC-8CC8-0713BE602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A9F6B1-6564-46C0-BDD2-3BEC85CA1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2166AD-7B7B-4965-839A-3C9C0A12E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写反应—配平—算能量或数量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7F8FA9-0B59-4794-AA47-4D2E583F2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EBA79C-E5EA-4E26-8BFD-D5EDCBEEB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F339A9-336F-4E87-B714-4820ED67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A4D5CF-B5E3-448E-9A64-BA49240E4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785B16-F020-4643-A021-D371AC836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602D07-E0FD-4362-9BCF-2306C56F3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2EA2C5-78BC-48FD-BE60-87DBDF917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7057019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8EB6B0-F109-4911-8AA0-0FDCAF883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FCF643-30BB-44C9-9128-5ECFDE58A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91c972592a493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A1DDA7-0ECC-4F5E-8378-FF66B3A71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DA858F-DB93-497C-B399-044E0DF65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B901AB-E5DC-41A6-98D4-EDBB9FE4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CD89D3-E2DE-4C03-9730-2F4A84D65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9×10¹⁴ Hz。单个光子能量为：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911301-E885-490F-A7B6-C98ACB6B9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3F28C5-D12A-4A3E-926B-7272234EF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744335-CDC1-4F1F-A6D7-D2261D100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微观过程遵守能量和电荷守恒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6BB43A-DF17-44B1-ACEF-85ECA1B69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C57CF3-92D4-47A2-8DA4-443F903E4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6FAAE6-FCF5-4B52-8D26-FF2CA155A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写反应—配平—算能量或数量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63F884-8F14-4FF9-9F03-034C5438C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71043A-7793-4038-B198-BF9823408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29F4A0-02AF-43FB-A1EE-59865CAFC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检查：质量亏损符号和单位错误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D7F87D-DEA2-48DF-B75E-74481619A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E17390-4F61-4F19-AB55-DE688D386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56DF96-BA3B-4694-991D-B0706AA37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164162-0534-4777-94FC-AFF2AAF59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68069833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2831F5-197C-405A-A3D8-51417FC18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BF5AC6-DC14-46F7-B03E-3BEAA19F6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15eec9a1754ad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3648C5-A8C8-42CD-AD45-12242622D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218B25-C23A-41D2-BB17-917839750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3543CA-2B46-4EDD-B438-842BC7FE2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1EB281-CB3B-4F5A-989A-E39786E52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入射光子能量为 10 eV，金属逸出功为 4.5 eV。光电子最大动能为：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85FE2A-B516-46C2-9A63-CAB88ABCE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2·原子世界·光电效应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8729ED-3C89-4E1B-BCCE-B57C6726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1402CA-4D47-4A76-8BAB-7FB93F2DA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335778-A7ED-446D-B329-A59899798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627488-13B8-42B0-80A6-1FB22FE23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981B2F-C5BA-4695-828A-4AF90C19A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A02178-9F8C-41CA-9C44-D54D9E15D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A53C84-9049-4AAA-8915-D0528E392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92FEAD-89ED-471A-B955-28970E385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A15DDE-876E-440B-9725-C07CA864D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B1C3C8-7348-4415-BCBB-88773528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06743E-09B9-4EAF-9E97-638D79105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37E602-231A-4DD3-9790-1564436FA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74E9F9-9639-42FD-9771-80223BDBE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44E5F5-9E73-4A0E-951E-DF550FA96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30276519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1A9A0A-4895-46C9-ACB8-B15E4FB21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2F57B6-AD2A-4589-A98D-E35108547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18368f0f8e46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5B91CA-08FA-45C7-882B-DE1F5052B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DAB4C4-1261-450C-94D4-A1857C1F4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0ED906-8E5E-4EE0-AFA5-D5A214470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818D69-2F99-472E-A232-A8A6FA2F0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F0DA13-40F3-49A8-8C13-4F32F6A42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取普朗克常量 h=6.6×10⁻³⁴ J s，光频率为 9×10¹⁴ Hz。单个光子能量为：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5A8AD4-120C-453D-ADF2-106CD9880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7BFBB1-CDF7-468C-A096-BD51BC7D7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5EE06A-4CA1-4C64-AF0E-B95BE8A7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01EE4E-32DA-4AD2-98C4-CB4897BD0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入射光子能量为 10 eV，金属逸出功为 4.5 eV。光电子最大动能为：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3D26EB-2BB3-4D99-A3EF-B1BBB7ED8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34891A-D003-4A70-88F0-8090C662D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427B9A-F371-4AD9-BC68-7D1EB9F23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C01DC1-0216-40F3-88B4-9A70A76B5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某核反应质量亏损为 8×10⁻²⁹ kg，取 c=3×10⁸ m s⁻¹。释放能量为：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5586D3-4CB8-4A7A-AC70-2D3B59515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C6E64C-E545-462C-A4BB-FB124A0B7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5B677F-0A13-4194-85BE-F114719F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1F3E31-D586-46F1-9D73-CED8259E4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05626486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6D2A57-5CA8-4B7C-BB1D-B406FD38D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78BF0D-A7F0-4AF8-B0C1-88DD0F194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e49c7294b941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B10FF3-FD0C-430D-8996-6E32F3ED8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8F1703-9124-40D0-A98B-8E84DD79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13F27B-20E5-4AD7-A94B-CDD33BB97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AE9F06-7275-46E3-BB5F-A7A4C14B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质量亏损符号和单位错误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6C2304-7B4F-466B-8389-6E5F2FEA2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BAAA95-487C-4B59-A545-0C5743837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38CC71-1047-472A-8B6A-C3CA14313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9B88C9-5447-46F0-AE13-67719AF2F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正确结论：5.5 eV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解析链：Kmax=hf−φ=10−4.5=5.5 eV。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6D0A4F-CBA7-4BC5-B965-EA756F623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2D301E-4B88-4BC6-8533-D77E0D5CE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7062F7-BFE6-4A78-A523-1C82EB023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86C63F-B587-46C4-BE7A-BB03C05B6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73010089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322145-0B8F-417A-84F7-E646EB243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FCDA1D-92D4-4834-AB93-E783C4D8B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d4fbc8713c406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6BC0E6-171C-4C5F-9A9F-4FE537346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17BFA4-A257-4EAA-BE36-FCAEB488A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7F5DCC-209D-44D4-BE64-218D73FC9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FE6011-D74E-4EC6-A811-1DBA23106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某核反应质量亏损为 8×10⁻²⁹ kg，取 c=3×10⁸ m s⁻¹。释放能量为：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D1CBA8-7ABA-4978-BA99-CBF09640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EA2E38-9A44-43BF-8A8E-36BF4C60B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A27D33-B283-4FF7-A526-36AF9A482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C8DBFC-3AB1-4778-A359-FE69D29B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9BA252-0EF4-4F97-AA85-43A1FC53D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B03441-609F-434D-927E-0B22B11CB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772964-DC1A-41D1-A8E3-8B18AA22A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9C5FEC-9112-47C3-BD2C-7EAF03742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原子、核与放射性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3172D2-7EAD-408E-9442-AB259CAAF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996572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2026-08-19T08:39:49.1660000Z</dcterms:created>
  <dcterms:modified xsi:type="dcterms:W3CDTF">2026-08-19T08:39:49.1660000Z</dcterms:modified>
</coreProperties>
</file>