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27566d57b94837" /><Relationship Type="http://schemas.openxmlformats.org/officeDocument/2006/relationships/extended-properties" Target="/docProps/app.xml" Id="R160866c96c974ec3" /><Relationship Type="http://schemas.openxmlformats.org/officeDocument/2006/relationships/officeDocument" Target="/ppt/presentation.xml" Id="R8bb894ea5a7841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1307d03a52401b"/>
  </p:sldMasterIdLst>
  <p:notesMasterIdLst>
    <p:notesMasterId xmlns:r="http://schemas.openxmlformats.org/officeDocument/2006/relationships" r:id="R18640c1d59bc46e8"/>
  </p:notesMasterIdLst>
  <p:sldIdLst>
    <p:sldId xmlns:r="http://schemas.openxmlformats.org/officeDocument/2006/relationships" id="256" r:id="R5005d154b3e44f53"/>
    <p:sldId xmlns:r="http://schemas.openxmlformats.org/officeDocument/2006/relationships" id="257" r:id="R93c39b2753fb4ea9"/>
    <p:sldId xmlns:r="http://schemas.openxmlformats.org/officeDocument/2006/relationships" id="258" r:id="Rf2c48f91ca634b3d"/>
    <p:sldId xmlns:r="http://schemas.openxmlformats.org/officeDocument/2006/relationships" id="259" r:id="Rea1369a8e7444c82"/>
    <p:sldId xmlns:r="http://schemas.openxmlformats.org/officeDocument/2006/relationships" id="260" r:id="R70fc1dd0b3664422"/>
    <p:sldId xmlns:r="http://schemas.openxmlformats.org/officeDocument/2006/relationships" id="261" r:id="Ra4e8d6ef6b914691"/>
    <p:sldId xmlns:r="http://schemas.openxmlformats.org/officeDocument/2006/relationships" id="262" r:id="R6a20d88f47f14a70"/>
    <p:sldId xmlns:r="http://schemas.openxmlformats.org/officeDocument/2006/relationships" id="263" r:id="Rbfa477ee373f417b"/>
    <p:sldId xmlns:r="http://schemas.openxmlformats.org/officeDocument/2006/relationships" id="264" r:id="R45668ccaea5a4284"/>
    <p:sldId xmlns:r="http://schemas.openxmlformats.org/officeDocument/2006/relationships" id="265" r:id="R1d1370510e174a80"/>
    <p:sldId xmlns:r="http://schemas.openxmlformats.org/officeDocument/2006/relationships" id="266" r:id="Re03eeb4d834c484e"/>
    <p:sldId xmlns:r="http://schemas.openxmlformats.org/officeDocument/2006/relationships" id="267" r:id="Re48d84fef9dc4fe1"/>
    <p:sldId xmlns:r="http://schemas.openxmlformats.org/officeDocument/2006/relationships" id="268" r:id="R4442788171734790"/>
    <p:sldId xmlns:r="http://schemas.openxmlformats.org/officeDocument/2006/relationships" id="269" r:id="R4f52ee4e4c77428a"/>
    <p:sldId xmlns:r="http://schemas.openxmlformats.org/officeDocument/2006/relationships" id="270" r:id="R7774833cac7f43db"/>
    <p:sldId xmlns:r="http://schemas.openxmlformats.org/officeDocument/2006/relationships" id="271" r:id="R2f635406457c4816"/>
    <p:sldId xmlns:r="http://schemas.openxmlformats.org/officeDocument/2006/relationships" id="272" r:id="Rfc0bb8a20f2c4356"/>
    <p:sldId xmlns:r="http://schemas.openxmlformats.org/officeDocument/2006/relationships" id="273" r:id="R2b122da8410b43c6"/>
    <p:sldId xmlns:r="http://schemas.openxmlformats.org/officeDocument/2006/relationships" id="274" r:id="Rc114ef80a373449e"/>
    <p:sldId xmlns:r="http://schemas.openxmlformats.org/officeDocument/2006/relationships" id="275" r:id="R641336a178eb47e3"/>
    <p:sldId xmlns:r="http://schemas.openxmlformats.org/officeDocument/2006/relationships" id="276" r:id="R88c5d55822e14267"/>
    <p:sldId xmlns:r="http://schemas.openxmlformats.org/officeDocument/2006/relationships" id="277" r:id="Rd7d16f66739b4d32"/>
    <p:sldId xmlns:r="http://schemas.openxmlformats.org/officeDocument/2006/relationships" id="278" r:id="Rcaa9625e394f4101"/>
    <p:sldId xmlns:r="http://schemas.openxmlformats.org/officeDocument/2006/relationships" id="279" r:id="R17e6f585bde649bb"/>
    <p:sldId xmlns:r="http://schemas.openxmlformats.org/officeDocument/2006/relationships" id="280" r:id="R1f9cf4ef84054b4d"/>
    <p:sldId xmlns:r="http://schemas.openxmlformats.org/officeDocument/2006/relationships" id="281" r:id="R86f79ff9b9c44502"/>
    <p:sldId xmlns:r="http://schemas.openxmlformats.org/officeDocument/2006/relationships" id="282" r:id="R25dca68c45fe45bf"/>
    <p:sldId xmlns:r="http://schemas.openxmlformats.org/officeDocument/2006/relationships" id="283" r:id="R1cbe631d39134fca"/>
    <p:sldId xmlns:r="http://schemas.openxmlformats.org/officeDocument/2006/relationships" id="284" r:id="Raf84fe14d4864380"/>
    <p:sldId xmlns:r="http://schemas.openxmlformats.org/officeDocument/2006/relationships" id="285" r:id="Rf20cadbc23b14c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ec274da2984a7d" /><Relationship Type="http://schemas.openxmlformats.org/officeDocument/2006/relationships/slideMaster" Target="/ppt/slideMasters/slideMaster1.xml" Id="Rea1307d03a52401b" /><Relationship Type="http://schemas.openxmlformats.org/officeDocument/2006/relationships/notesMaster" Target="/ppt/notesMasters/notesMaster1.xml" Id="R18640c1d59bc46e8" /><Relationship Type="http://schemas.openxmlformats.org/officeDocument/2006/relationships/presProps" Target="/ppt/presProps.xml" Id="Ra6554b6ceb0f45ea" /><Relationship Type="http://schemas.openxmlformats.org/officeDocument/2006/relationships/tableStyles" Target="/ppt/tableStyles.xml" Id="Rcc5aa980cd9b4e92" /><Relationship Type="http://schemas.openxmlformats.org/officeDocument/2006/relationships/slide" Target="/ppt/slides/slide1.xml" Id="R5005d154b3e44f53" /><Relationship Type="http://schemas.openxmlformats.org/officeDocument/2006/relationships/slide" Target="/ppt/slides/slide2.xml" Id="R93c39b2753fb4ea9" /><Relationship Type="http://schemas.openxmlformats.org/officeDocument/2006/relationships/slide" Target="/ppt/slides/slide3.xml" Id="Rf2c48f91ca634b3d" /><Relationship Type="http://schemas.openxmlformats.org/officeDocument/2006/relationships/slide" Target="/ppt/slides/slide4.xml" Id="Rea1369a8e7444c82" /><Relationship Type="http://schemas.openxmlformats.org/officeDocument/2006/relationships/slide" Target="/ppt/slides/slide5.xml" Id="R70fc1dd0b3664422" /><Relationship Type="http://schemas.openxmlformats.org/officeDocument/2006/relationships/slide" Target="/ppt/slides/slide6.xml" Id="Ra4e8d6ef6b914691" /><Relationship Type="http://schemas.openxmlformats.org/officeDocument/2006/relationships/slide" Target="/ppt/slides/slide7.xml" Id="R6a20d88f47f14a70" /><Relationship Type="http://schemas.openxmlformats.org/officeDocument/2006/relationships/slide" Target="/ppt/slides/slide8.xml" Id="Rbfa477ee373f417b" /><Relationship Type="http://schemas.openxmlformats.org/officeDocument/2006/relationships/slide" Target="/ppt/slides/slide9.xml" Id="R45668ccaea5a4284" /><Relationship Type="http://schemas.openxmlformats.org/officeDocument/2006/relationships/slide" Target="/ppt/slides/slide10.xml" Id="R1d1370510e174a80" /><Relationship Type="http://schemas.openxmlformats.org/officeDocument/2006/relationships/slide" Target="/ppt/slides/slide11.xml" Id="Re03eeb4d834c484e" /><Relationship Type="http://schemas.openxmlformats.org/officeDocument/2006/relationships/slide" Target="/ppt/slides/slide12.xml" Id="Re48d84fef9dc4fe1" /><Relationship Type="http://schemas.openxmlformats.org/officeDocument/2006/relationships/slide" Target="/ppt/slides/slide13.xml" Id="R4442788171734790" /><Relationship Type="http://schemas.openxmlformats.org/officeDocument/2006/relationships/slide" Target="/ppt/slides/slide14.xml" Id="R4f52ee4e4c77428a" /><Relationship Type="http://schemas.openxmlformats.org/officeDocument/2006/relationships/slide" Target="/ppt/slides/slide15.xml" Id="R7774833cac7f43db" /><Relationship Type="http://schemas.openxmlformats.org/officeDocument/2006/relationships/slide" Target="/ppt/slides/slide16.xml" Id="R2f635406457c4816" /><Relationship Type="http://schemas.openxmlformats.org/officeDocument/2006/relationships/slide" Target="/ppt/slides/slide17.xml" Id="Rfc0bb8a20f2c4356" /><Relationship Type="http://schemas.openxmlformats.org/officeDocument/2006/relationships/slide" Target="/ppt/slides/slide18.xml" Id="R2b122da8410b43c6" /><Relationship Type="http://schemas.openxmlformats.org/officeDocument/2006/relationships/slide" Target="/ppt/slides/slide19.xml" Id="Rc114ef80a373449e" /><Relationship Type="http://schemas.openxmlformats.org/officeDocument/2006/relationships/slide" Target="/ppt/slides/slide20.xml" Id="R641336a178eb47e3" /><Relationship Type="http://schemas.openxmlformats.org/officeDocument/2006/relationships/slide" Target="/ppt/slides/slide21.xml" Id="R88c5d55822e14267" /><Relationship Type="http://schemas.openxmlformats.org/officeDocument/2006/relationships/slide" Target="/ppt/slides/slide22.xml" Id="Rd7d16f66739b4d32" /><Relationship Type="http://schemas.openxmlformats.org/officeDocument/2006/relationships/slide" Target="/ppt/slides/slide23.xml" Id="Rcaa9625e394f4101" /><Relationship Type="http://schemas.openxmlformats.org/officeDocument/2006/relationships/slide" Target="/ppt/slides/slide24.xml" Id="R17e6f585bde649bb" /><Relationship Type="http://schemas.openxmlformats.org/officeDocument/2006/relationships/slide" Target="/ppt/slides/slide25.xml" Id="R1f9cf4ef84054b4d" /><Relationship Type="http://schemas.openxmlformats.org/officeDocument/2006/relationships/slide" Target="/ppt/slides/slide26.xml" Id="R86f79ff9b9c44502" /><Relationship Type="http://schemas.openxmlformats.org/officeDocument/2006/relationships/slide" Target="/ppt/slides/slide27.xml" Id="R25dca68c45fe45bf" /><Relationship Type="http://schemas.openxmlformats.org/officeDocument/2006/relationships/slide" Target="/ppt/slides/slide28.xml" Id="R1cbe631d39134fca" /><Relationship Type="http://schemas.openxmlformats.org/officeDocument/2006/relationships/slide" Target="/ppt/slides/slide29.xml" Id="Raf84fe14d4864380" /><Relationship Type="http://schemas.openxmlformats.org/officeDocument/2006/relationships/slide" Target="/ppt/slides/slide30.xml" Id="Rf20cadbc23b14c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c70f21ca7346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6bad088a984234" /><Relationship Type="http://schemas.openxmlformats.org/officeDocument/2006/relationships/notesMaster" Target="/ppt/notesMasters/notesMaster1.xml" Id="Rba066c8604f74f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9ea630ca894663" /><Relationship Type="http://schemas.openxmlformats.org/officeDocument/2006/relationships/notesMaster" Target="/ppt/notesMasters/notesMaster1.xml" Id="Rf8f7565ff5294c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0bf730500b4051" /><Relationship Type="http://schemas.openxmlformats.org/officeDocument/2006/relationships/notesMaster" Target="/ppt/notesMasters/notesMaster1.xml" Id="Rc2ef0f3d3bfc45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dd32f7322e411b" /><Relationship Type="http://schemas.openxmlformats.org/officeDocument/2006/relationships/notesMaster" Target="/ppt/notesMasters/notesMaster1.xml" Id="R88231f3837dd49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f501408cfb411c" /><Relationship Type="http://schemas.openxmlformats.org/officeDocument/2006/relationships/notesMaster" Target="/ppt/notesMasters/notesMaster1.xml" Id="R46517575650643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e51e00883a44f6" /><Relationship Type="http://schemas.openxmlformats.org/officeDocument/2006/relationships/notesMaster" Target="/ppt/notesMasters/notesMaster1.xml" Id="R23d06f0234d743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83ab36bb294582" /><Relationship Type="http://schemas.openxmlformats.org/officeDocument/2006/relationships/notesMaster" Target="/ppt/notesMasters/notesMaster1.xml" Id="R7498fc7625a94f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71aa1daeec4543" /><Relationship Type="http://schemas.openxmlformats.org/officeDocument/2006/relationships/notesMaster" Target="/ppt/notesMasters/notesMaster1.xml" Id="R830105786f89454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7c663903f946b5" /><Relationship Type="http://schemas.openxmlformats.org/officeDocument/2006/relationships/notesMaster" Target="/ppt/notesMasters/notesMaster1.xml" Id="R76b9bd1fd2fe47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dc71c1edf745f1" /><Relationship Type="http://schemas.openxmlformats.org/officeDocument/2006/relationships/notesMaster" Target="/ppt/notesMasters/notesMaster1.xml" Id="R64bb732b66604a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6f407a35384bc9" /><Relationship Type="http://schemas.openxmlformats.org/officeDocument/2006/relationships/notesMaster" Target="/ppt/notesMasters/notesMaster1.xml" Id="Re1e14eeb69a34ed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6ce55ab371d4deb" /><Relationship Type="http://schemas.openxmlformats.org/officeDocument/2006/relationships/notesMaster" Target="/ppt/notesMasters/notesMaster1.xml" Id="Re9a26ea16590419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2bab5552e334937" /><Relationship Type="http://schemas.openxmlformats.org/officeDocument/2006/relationships/notesMaster" Target="/ppt/notesMasters/notesMaster1.xml" Id="R3e859602a8de434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0b6801ede04004" /><Relationship Type="http://schemas.openxmlformats.org/officeDocument/2006/relationships/notesMaster" Target="/ppt/notesMasters/notesMaster1.xml" Id="R8da0b869a5c945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e48391c6794cee" /><Relationship Type="http://schemas.openxmlformats.org/officeDocument/2006/relationships/notesMaster" Target="/ppt/notesMasters/notesMaster1.xml" Id="R5436e0f5176441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ff1273fdc334c87" /><Relationship Type="http://schemas.openxmlformats.org/officeDocument/2006/relationships/notesMaster" Target="/ppt/notesMasters/notesMaster1.xml" Id="R7bf7cb7c7dbf42a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fff640af4af40a9" /><Relationship Type="http://schemas.openxmlformats.org/officeDocument/2006/relationships/notesMaster" Target="/ppt/notesMasters/notesMaster1.xml" Id="Rc5b7019c7893408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993b2e943e84b69" /><Relationship Type="http://schemas.openxmlformats.org/officeDocument/2006/relationships/notesMaster" Target="/ppt/notesMasters/notesMaster1.xml" Id="R2b26b4994adb4cd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c227b054624060" /><Relationship Type="http://schemas.openxmlformats.org/officeDocument/2006/relationships/notesMaster" Target="/ppt/notesMasters/notesMaster1.xml" Id="R82ac94c08ae14bf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9e7710dcbc44b8f" /><Relationship Type="http://schemas.openxmlformats.org/officeDocument/2006/relationships/notesMaster" Target="/ppt/notesMasters/notesMaster1.xml" Id="R0bd99123c8654ea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72ecd797674a42" /><Relationship Type="http://schemas.openxmlformats.org/officeDocument/2006/relationships/notesMaster" Target="/ppt/notesMasters/notesMaster1.xml" Id="R33725823a3ea496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6235727b4e14786" /><Relationship Type="http://schemas.openxmlformats.org/officeDocument/2006/relationships/notesMaster" Target="/ppt/notesMasters/notesMaster1.xml" Id="R8dd4ba1d4e18457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24059694ba747fb" /><Relationship Type="http://schemas.openxmlformats.org/officeDocument/2006/relationships/notesMaster" Target="/ppt/notesMasters/notesMaster1.xml" Id="R679b7327c21d422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d8aabb057747fc" /><Relationship Type="http://schemas.openxmlformats.org/officeDocument/2006/relationships/notesMaster" Target="/ppt/notesMasters/notesMaster1.xml" Id="R69c72ceca258437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89b45cae6394657" /><Relationship Type="http://schemas.openxmlformats.org/officeDocument/2006/relationships/notesMaster" Target="/ppt/notesMasters/notesMaster1.xml" Id="R8b4b2795486d401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8e8791e92804509" /><Relationship Type="http://schemas.openxmlformats.org/officeDocument/2006/relationships/notesMaster" Target="/ppt/notesMasters/notesMaster1.xml" Id="R73e0a6fe34c2420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13d004c6b094812" /><Relationship Type="http://schemas.openxmlformats.org/officeDocument/2006/relationships/notesMaster" Target="/ppt/notesMasters/notesMaster1.xml" Id="Rdded180a91ea4e9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8784ffc4da8417c" /><Relationship Type="http://schemas.openxmlformats.org/officeDocument/2006/relationships/notesMaster" Target="/ppt/notesMasters/notesMaster1.xml" Id="R41ebc2c7f66945a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57e65253a554550" /><Relationship Type="http://schemas.openxmlformats.org/officeDocument/2006/relationships/notesMaster" Target="/ppt/notesMasters/notesMaster1.xml" Id="R0110870b08204b9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84a48203cc746f8" /><Relationship Type="http://schemas.openxmlformats.org/officeDocument/2006/relationships/notesMaster" Target="/ppt/notesMasters/notesMaster1.xml" Id="R3b3843b3638b4a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的“力与运动”学习单元。本套课件共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讲稿】明确告诉学生：本单元只训练“力与运动”。先解释知识范围，再用一句话建立核心判断，最后示范标准方法。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【互动提问】请用自己的话复述“先隔离研究对象再列力”，并举一个会触发“把作用力与反作用力画在同一物体”的错误例子。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Q1：质量 3 kg 的小车产生 4 m s⁻² 加速度，合力为： 选项为 A.15 N；B.12 N；C.9 N；D.18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分步讲评：先重述题目条件，再逐步示范“画受力图—选轴—列方程”，最后给出正确结论“12 N”。完整解析：F=ma=3×4=12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Q11：质量 5 kg 的小车产生 6 m s⁻² 加速度，合力为： 选项为 A.35 N；B.30 N；C.25 N；D.40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分步讲评：先重述题目条件，再逐步示范“画受力图—选轴—列方程”，最后给出正确结论“30 N”。完整解析：F=ma=5×6=30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Q21：质量 7 kg 的小车产生 8 m s⁻² 加速度，合力为： 选项为 A.63 N；B.49 N；C.56 N；D.70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分步讲评：先重述题目条件，再逐步示范“画受力图—选轴—列方程”，最后给出正确结论“56 N”。完整解析：F=ma=7×8=56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9dfff4fe9940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4a0290a0974608" /><Relationship Type="http://schemas.openxmlformats.org/officeDocument/2006/relationships/slideLayout" Target="/ppt/slideLayouts/slideLayout1.xml" Id="R94c04699bf1148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c04699bf1148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e17dafa1d478c" /><Relationship Type="http://schemas.openxmlformats.org/officeDocument/2006/relationships/image" Target="/ppt/media/image.png" Id="R6e8960cf0cc64a11" /><Relationship Type="http://schemas.openxmlformats.org/officeDocument/2006/relationships/notesSlide" Target="/ppt/notesSlides/notesSlide1.xml" Id="Ra0ee9295818f40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ead1447814841" /><Relationship Type="http://schemas.openxmlformats.org/officeDocument/2006/relationships/image" Target="/ppt/media/image2.png" Id="R88d1aba36a294598" /><Relationship Type="http://schemas.openxmlformats.org/officeDocument/2006/relationships/notesSlide" Target="/ppt/notesSlides/notesSlide2.xml" Id="Reca6c42b26c74f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f20b566b84e60" /><Relationship Type="http://schemas.openxmlformats.org/officeDocument/2006/relationships/image" Target="/ppt/media/image3.png" Id="Re4d41308309243d9" /><Relationship Type="http://schemas.openxmlformats.org/officeDocument/2006/relationships/notesSlide" Target="/ppt/notesSlides/notesSlide3.xml" Id="R00df6fbf407347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2ec9ed05e4ab2" /><Relationship Type="http://schemas.openxmlformats.org/officeDocument/2006/relationships/image" Target="/ppt/media/image4.png" Id="Re326b649649c4a24" /><Relationship Type="http://schemas.openxmlformats.org/officeDocument/2006/relationships/notesSlide" Target="/ppt/notesSlides/notesSlide4.xml" Id="Rbe2c5d01fd784e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7e09a2ba3431b" /><Relationship Type="http://schemas.openxmlformats.org/officeDocument/2006/relationships/image" Target="/ppt/media/image5.png" Id="R920a4d5e1d1844b9" /><Relationship Type="http://schemas.openxmlformats.org/officeDocument/2006/relationships/notesSlide" Target="/ppt/notesSlides/notesSlide5.xml" Id="Rfd0ffa07c77048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82b7aef1e4cb5" /><Relationship Type="http://schemas.openxmlformats.org/officeDocument/2006/relationships/image" Target="/ppt/media/image6.png" Id="Rd4c191047e2c49b8" /><Relationship Type="http://schemas.openxmlformats.org/officeDocument/2006/relationships/notesSlide" Target="/ppt/notesSlides/notesSlide6.xml" Id="R2e05605e96dc41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45b4af5654d74" /><Relationship Type="http://schemas.openxmlformats.org/officeDocument/2006/relationships/image" Target="/ppt/media/image7.png" Id="Rdbf654d7165a4b97" /><Relationship Type="http://schemas.openxmlformats.org/officeDocument/2006/relationships/notesSlide" Target="/ppt/notesSlides/notesSlide7.xml" Id="R890ca3d204554c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ba87ddc0b4329" /><Relationship Type="http://schemas.openxmlformats.org/officeDocument/2006/relationships/image" Target="/ppt/media/image8.png" Id="Rff0620682af3438a" /><Relationship Type="http://schemas.openxmlformats.org/officeDocument/2006/relationships/notesSlide" Target="/ppt/notesSlides/notesSlide8.xml" Id="Re9d6eebb68cb4b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7ea1c82124f96" /><Relationship Type="http://schemas.openxmlformats.org/officeDocument/2006/relationships/image" Target="/ppt/media/image9.png" Id="R7d803bff593c4278" /><Relationship Type="http://schemas.openxmlformats.org/officeDocument/2006/relationships/notesSlide" Target="/ppt/notesSlides/notesSlide9.xml" Id="R30463dcd628148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7fcd8d330949e3" /><Relationship Type="http://schemas.openxmlformats.org/officeDocument/2006/relationships/image" Target="/ppt/media/image10.png" Id="Rf0e7e75d455441a8" /><Relationship Type="http://schemas.openxmlformats.org/officeDocument/2006/relationships/notesSlide" Target="/ppt/notesSlides/notesSlide10.xml" Id="Re2c1ebd4165a42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9b9359b034c59" /><Relationship Type="http://schemas.openxmlformats.org/officeDocument/2006/relationships/image" Target="/ppt/media/image11.png" Id="R7d1b16a2645549b8" /><Relationship Type="http://schemas.openxmlformats.org/officeDocument/2006/relationships/notesSlide" Target="/ppt/notesSlides/notesSlide11.xml" Id="R558e049874f24c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6da1b920c46c0" /><Relationship Type="http://schemas.openxmlformats.org/officeDocument/2006/relationships/image" Target="/ppt/media/image12.png" Id="Rf49dc48b20b24105" /><Relationship Type="http://schemas.openxmlformats.org/officeDocument/2006/relationships/notesSlide" Target="/ppt/notesSlides/notesSlide12.xml" Id="R26c07f6d09f14c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c27cace0d417a" /><Relationship Type="http://schemas.openxmlformats.org/officeDocument/2006/relationships/image" Target="/ppt/media/image13.png" Id="Ra702ee919f994543" /><Relationship Type="http://schemas.openxmlformats.org/officeDocument/2006/relationships/notesSlide" Target="/ppt/notesSlides/notesSlide13.xml" Id="R23da43ecea014c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04a2ee08644cd0" /><Relationship Type="http://schemas.openxmlformats.org/officeDocument/2006/relationships/image" Target="/ppt/media/image14.png" Id="Rf6bfd863bbc14aae" /><Relationship Type="http://schemas.openxmlformats.org/officeDocument/2006/relationships/notesSlide" Target="/ppt/notesSlides/notesSlide14.xml" Id="R77151f9d979f42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2f66d2e9d42b1" /><Relationship Type="http://schemas.openxmlformats.org/officeDocument/2006/relationships/image" Target="/ppt/media/image15.png" Id="Rc78eb3d0cf1b4a55" /><Relationship Type="http://schemas.openxmlformats.org/officeDocument/2006/relationships/notesSlide" Target="/ppt/notesSlides/notesSlide15.xml" Id="R56d5af1ab61b43c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5ee92137da4d98" /><Relationship Type="http://schemas.openxmlformats.org/officeDocument/2006/relationships/image" Target="/ppt/media/image16.png" Id="R8279882a06e94c6e" /><Relationship Type="http://schemas.openxmlformats.org/officeDocument/2006/relationships/notesSlide" Target="/ppt/notesSlides/notesSlide16.xml" Id="Rd0df4dd61aaf4e9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4740677513408e" /><Relationship Type="http://schemas.openxmlformats.org/officeDocument/2006/relationships/image" Target="/ppt/media/image17.png" Id="R727a44bc10a244c3" /><Relationship Type="http://schemas.openxmlformats.org/officeDocument/2006/relationships/notesSlide" Target="/ppt/notesSlides/notesSlide17.xml" Id="Raf04e0cc29e045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5572a364f45bc" /><Relationship Type="http://schemas.openxmlformats.org/officeDocument/2006/relationships/image" Target="/ppt/media/image18.png" Id="R3d90de73ddf34d58" /><Relationship Type="http://schemas.openxmlformats.org/officeDocument/2006/relationships/notesSlide" Target="/ppt/notesSlides/notesSlide18.xml" Id="Rb70179ba72c14bc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d7144c6064ae4" /><Relationship Type="http://schemas.openxmlformats.org/officeDocument/2006/relationships/image" Target="/ppt/media/image19.png" Id="Re3601ea6e0f44aab" /><Relationship Type="http://schemas.openxmlformats.org/officeDocument/2006/relationships/notesSlide" Target="/ppt/notesSlides/notesSlide19.xml" Id="R897cc46c57c047d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a6ff9fc5a442c" /><Relationship Type="http://schemas.openxmlformats.org/officeDocument/2006/relationships/image" Target="/ppt/media/image20.png" Id="Rc0a3bcec33404534" /><Relationship Type="http://schemas.openxmlformats.org/officeDocument/2006/relationships/notesSlide" Target="/ppt/notesSlides/notesSlide20.xml" Id="Rf1d46df3fddc452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15585d8324b35" /><Relationship Type="http://schemas.openxmlformats.org/officeDocument/2006/relationships/image" Target="/ppt/media/image21.png" Id="Rf1db28e78ff04975" /><Relationship Type="http://schemas.openxmlformats.org/officeDocument/2006/relationships/notesSlide" Target="/ppt/notesSlides/notesSlide21.xml" Id="Rf485cadcb99e432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e9e0ce3354648" /><Relationship Type="http://schemas.openxmlformats.org/officeDocument/2006/relationships/image" Target="/ppt/media/image22.png" Id="R02bb314eba7f4588" /><Relationship Type="http://schemas.openxmlformats.org/officeDocument/2006/relationships/notesSlide" Target="/ppt/notesSlides/notesSlide22.xml" Id="Rc329861f85a44f2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9120c400e42cf" /><Relationship Type="http://schemas.openxmlformats.org/officeDocument/2006/relationships/image" Target="/ppt/media/image23.png" Id="Rd7444082d3574062" /><Relationship Type="http://schemas.openxmlformats.org/officeDocument/2006/relationships/notesSlide" Target="/ppt/notesSlides/notesSlide23.xml" Id="Rbac99eeda3e84a9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fe01473b0741bd" /><Relationship Type="http://schemas.openxmlformats.org/officeDocument/2006/relationships/image" Target="/ppt/media/image24.png" Id="R7a24dfe2a9df472a" /><Relationship Type="http://schemas.openxmlformats.org/officeDocument/2006/relationships/notesSlide" Target="/ppt/notesSlides/notesSlide24.xml" Id="R773fec90ed86451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00d471b5534527" /><Relationship Type="http://schemas.openxmlformats.org/officeDocument/2006/relationships/image" Target="/ppt/media/image25.png" Id="R6a93199e34d843a3" /><Relationship Type="http://schemas.openxmlformats.org/officeDocument/2006/relationships/notesSlide" Target="/ppt/notesSlides/notesSlide25.xml" Id="Rb571a51c044045c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0be535cfa4fb4" /><Relationship Type="http://schemas.openxmlformats.org/officeDocument/2006/relationships/image" Target="/ppt/media/image26.png" Id="R492de38baa3e4b5e" /><Relationship Type="http://schemas.openxmlformats.org/officeDocument/2006/relationships/notesSlide" Target="/ppt/notesSlides/notesSlide26.xml" Id="Rde716dda20324dd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8ebfcfe664ce2" /><Relationship Type="http://schemas.openxmlformats.org/officeDocument/2006/relationships/image" Target="/ppt/media/image27.png" Id="R7c1d5f144ca9498d" /><Relationship Type="http://schemas.openxmlformats.org/officeDocument/2006/relationships/notesSlide" Target="/ppt/notesSlides/notesSlide27.xml" Id="R35930f7445d3401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60072d63c43ba" /><Relationship Type="http://schemas.openxmlformats.org/officeDocument/2006/relationships/image" Target="/ppt/media/image28.png" Id="R177cb657e3d04fae" /><Relationship Type="http://schemas.openxmlformats.org/officeDocument/2006/relationships/notesSlide" Target="/ppt/notesSlides/notesSlide28.xml" Id="Rb6a4d3168f3f4f7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6228b02a14b20" /><Relationship Type="http://schemas.openxmlformats.org/officeDocument/2006/relationships/image" Target="/ppt/media/image29.png" Id="R6a06ac9b6ab64724" /><Relationship Type="http://schemas.openxmlformats.org/officeDocument/2006/relationships/notesSlide" Target="/ppt/notesSlides/notesSlide29.xml" Id="R4b2ab89fd61340a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a39d8ef02f4b18" /><Relationship Type="http://schemas.openxmlformats.org/officeDocument/2006/relationships/image" Target="/ppt/media/image30.png" Id="Rd7eeed5ced574400" /><Relationship Type="http://schemas.openxmlformats.org/officeDocument/2006/relationships/notesSlide" Target="/ppt/notesSlides/notesSlide30.xml" Id="R919ed829d1ea43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A10733-EE99-439F-AEB3-E2F1F1B5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E3B14-732D-4A82-AE81-BD9D9CE2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6A8DC1-A5D1-4D35-B706-B6AC967F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68D1F-746E-4584-A2FE-E2B6B641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D8F2B-11FC-4CCD-BF09-A3474FA5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牛顿定律、摩擦、圆周运动和系统。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23FD7-C553-4D25-81D2-1BDE69B0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A6ACF-F512-4F49-BC54-5887C9BF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4155F-9EDD-486D-A20B-91CA16F5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1D52F-03CD-484F-9ECE-93C55441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8960cf0cc64a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1B1B8-A4D4-4906-A70C-E7B9BFF7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84F79-5299-4BA2-88B6-913F6C23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A6F11E-DC7F-483A-A4ED-8964DDFD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85A48-8877-47BA-B510-389A3A4A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D4EA5-109A-49A4-89EE-FC06297F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D3DAA-5A18-47FD-B375-2CD9EEA5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1C2FA5-1CD2-46A7-905F-ED849A91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B88FA2-D027-4311-8795-4EC8DD22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8C28F0-719C-4874-9367-C0D97AC8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535895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581782-AE48-4CF9-9347-2BCC69BF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1119D-A106-4A61-9F04-D88A509D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1aba36a2945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36B0F-29BF-48A8-989C-37BC21A8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747CF3-5F28-474D-9424-13F80BC6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57DB1-B4B4-49D9-A829-D275B679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4F4BB-9116-4B79-AE52-7319B612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AE8D36-6939-482D-80DC-ECA989CA6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A733A-EFA4-4689-85B8-8A313242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FF19C9-1159-4A10-A156-1897AB2B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3A2EAB-8987-4EA7-8606-3302CF1E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DA91FA-BF45-48D6-A310-F404AF8F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F8E7C8-46F9-424A-B006-CCF5C41E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515583-D6D0-4464-ADCF-9C65A36A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19C1A-3130-4631-A43A-D34DCDA3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83E4CB-7665-47BD-99C6-2E5A842E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05781E-6576-4155-A7B0-39095350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D0EC6-5E44-476C-9FDD-98EA200D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1FB084-0BB3-4DD8-9309-66EC6ED0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5427A-257D-4F08-AFD0-3B0E02B7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成功标准｜先隔离研究对象再列力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17E7C6-9DCE-47BA-97E8-59DF1042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C4DFA6-0953-41F6-B6B0-DFD7979D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FEC74-D23C-42EE-8A41-21A7378F1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990002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35C9DC-947F-4255-8519-503EC746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B64AF-3C21-46F8-B409-E684D782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41308309243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11579-EF8A-4482-8D6B-959E6EE7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00D5A-AF48-4198-BBC4-1878DF64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8B3E1-C6AE-42A4-8968-560F9E8F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424235-9C6B-4701-9E48-791B4E96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3E332-1AF0-4FD1-8308-2FE74A11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1E3E25-76DC-4687-AF77-682AD030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边界提醒｜把作用力与反作用力画在同一物体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0BD7A2-F882-4142-85A4-3BECBC27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5A73B-1C16-4564-8B33-19580E18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9F3F5-06CE-4F9D-ABA7-B32AD090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牛顿定律、摩擦、圆周运动和系统。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10F05-BDE1-48EB-8CFB-50F23B94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42CAE-5E39-4E58-BD55-62E67E41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61EB5E-413B-4DCA-AFDF-AFC4D664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29646-E0DC-436A-BB3E-E1ADDAF2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1A·牛顿第二定律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C2563-44DA-4E93-9617-C295C87D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9C63EF-3BE2-4386-ACD5-1D98EE56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333476-9C6F-49BD-879C-96813C89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9EEFE7-6919-48D7-A7AD-D94FD292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86425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EED92-A4F3-42CA-8A85-C7860037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A6018-DF6A-43FB-ABCD-9E829E33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26b649649c4a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EA7F9-203C-44FF-92DE-04A94516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088EB-6DB7-4EC5-B120-B57FA17C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D5F7A-F5CF-44F3-AB55-9640CC81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能解释“先隔离研究对象再列力”，并识别一个反例或边界。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FE8F1-0663-492F-BB71-A47170F4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50058-12AD-446F-BB1C-2E6CFD8E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917379-93B0-46A7-B4BB-ED75008F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A1EEA-B435-43DB-86C5-EFCC5FAF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E6BBAB-2D56-4199-9F05-74BF62D1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DC0838-966B-4F9A-B39B-901E2B7A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B111FA-EFC4-4566-908D-68EB31F3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74DC09-7B7E-43C2-B369-D8BF3BD2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B465C5-9103-4BB4-80C6-6BDD13B0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B4BC6D-BCA8-4138-A205-2B4D5121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1A7544-F07F-452B-A7E8-77F519C0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1391780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3B2382-0080-4CF5-AC04-0AFF00D1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B0861-AC2B-4D48-AA71-C60AFB69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a4d5e1d1844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FDCAB-E4BE-4440-890F-4D55BA56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EB0C99-632E-4057-8A0F-0A32750D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D58E81-3E36-426D-A956-5F302459D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B54AFB-0D4E-4157-90CD-4997102F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2625F9-EE5E-46EE-A3B8-5E0C6CD5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29FDF7-DECB-44F6-9972-6AA353A4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123CC-26A1-4272-83A5-F4BB0F15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13BB49-8491-4155-AFD6-D3A00C4A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49B9E-BB3E-4C70-8AF5-87862805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222AF9-B262-4BEB-BF84-ED446A1C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7EE25-DB97-467C-B075-4C742B81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25E8CC-38C0-4E04-9067-9282D443C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412844-E0F6-4C0A-89EC-040C6C33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962BDF-E932-4B38-95F3-4468913F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41B2E-8A4B-4E14-8B92-C43B3144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正确结论：12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解析：F=ma=3×4=12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7AB39A-BCB7-407D-80A9-BA564FB3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CF63BB-992B-4906-8023-CCCAF148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86E3F3-F24C-4432-A202-2B7CBC6B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017A76-54C1-4C84-AF23-D9C16B04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059277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6EE007-E98B-4998-9617-18B4B4FA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CAD524-9703-48E2-9D4B-DA7CB9F5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191047e2c49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41AFA-BD04-4F96-8C58-391F0E53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34328-4553-47C3-B2D4-803D7F3A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6CADC-E6BA-4A48-8F30-B528091E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6F3344-8531-424E-8017-C34683F8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2C7B17-9669-4F4B-AC04-4E9CCEA8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0734BE-E397-4F67-8673-CA5B1138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B8039-E234-4AAD-AA0C-FBE4BA43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9D0F1-C34C-4387-9E56-91409748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20B48-6DBA-4E44-841E-5D786929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278FF0-D647-46C5-94B3-619ACDC6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3A8ECE-24A3-46D7-A69F-80094323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353DF5-5204-47AE-98DC-74E1F010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3CD71-3F78-4268-AE3D-26A934DA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9B059-5E6C-48A1-B0DA-CFB4773A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727B9-D868-4799-8931-8E3A5180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E1F025-96E9-4E22-92D4-0420B90D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EC6550-9672-4473-93C1-B136AE60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D65B44-5412-4959-BC68-85F3A69A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70117-2589-41F9-994F-0411E3DB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505259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BA6632-CD7C-488F-AB48-903D8574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6FC045-9E8A-4140-B325-0CE676FF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654d7165a4b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F4816-00BB-4954-970B-9D74EEF65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9F818-3BDF-4863-B72D-A37846E8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D152D-17FA-4938-9A7C-50C15446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4ED6B-CA80-447A-B8C0-87BAD6DA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208FE-9C42-4EB0-A266-7887F362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3D8E17-B380-4A1D-AC4C-58042755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E844A4-12D3-4993-BDC5-E5828CBB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051CE1-52F2-4304-AB47-3BBEA5B9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30F01-D31F-44F1-B63C-DABFCC1C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353C00-F00C-4251-82E9-95381412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3F0A9-8486-4917-81CB-135363FF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11E27-FA57-442B-872D-185F4825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B1140-A956-4891-B09F-B0EB419D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E16A0-3E0F-421E-AA58-470FAAD2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19CEC-82BB-4E39-BDDA-B542A9FC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B897B0-E563-41F2-ACE4-648D2967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C46B1D-C57A-4766-B923-40523586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832708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531746-ABB7-4B66-AA45-B4EF662E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B19E4-8FC2-4DB1-9779-1E7A6EEF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620682af343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1BBC6-352A-4598-BFF8-6EEDCF92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593E2-6645-45BF-AB87-E70992E4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2EDB5-9B30-448A-8B4D-02F8CBB1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49A986-06AB-42F3-B8B3-AEF58D1E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3E84D-8AD4-4452-94BD-70E9A74D8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F4954-DE3D-4C81-89F7-56E46958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A98F07-3F5A-4F4D-B3B5-A0AF7891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6DA7A-005C-4981-8704-B624CE09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9397E-56FE-4A33-ACBD-9512EA5E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0A15B-0620-4E4A-B174-F2927FFE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E1763-79F2-4AF3-8EB0-984885F4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DE953-4BB9-424B-B0E1-F603B948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EA20CE-A968-4CA8-87A4-5C06EB67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A6455-1A29-439B-8E04-746A3EC0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D70665-D3C4-4B8D-986F-6BC7053F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48DEC7-73BB-490A-838C-CDF4B4DD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46FE5-9991-4DD5-BE99-C9D523A1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226135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370856-F647-446F-9DFB-E1A93D5EC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4C80F-38D5-46D0-A05E-695F76E1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03bff593c42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73143-0E70-484E-A7C5-007CD10AB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7E734-372F-44DB-9C5C-8B6BBC2C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1A150-48D2-4441-BF5D-9FD9B5CC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A3921-314D-4423-B570-11527717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2 kg 的物体以 5 m s⁻¹ 沿半径 3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CAC767-914E-4E77-A2CB-DDE5B8AF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1E02E-2A13-4B9E-8301-3AC4CAC4E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03D151-B6F8-4BAE-9990-F7B0F2CD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F1B3E0-AFD6-4825-B7B2-D6517187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1CC125-C201-430B-B6B7-D67890A5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48D700-5E45-4F14-8313-06731F25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70EF33-5800-4132-AF92-73D9EAAF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69B13-2488-48BF-BD87-913BF28E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F75CC5-9B05-4FB6-AD2F-8F9D90CC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E60847-D70C-4912-A8BB-0A16F5A2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5CA2C-8886-4AC7-B40F-53B4224B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2EA7B4-5206-4F0C-A777-8CEB0538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24E460-1EE5-4C3B-B37F-5A90D33E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D1C1E2-7391-41D9-9E12-720531C6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81D43A-9EC4-4092-A9F2-70514430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784560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99410A-32CB-48C8-9079-68C8B9F6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D08BD-82B1-48F4-89F3-5175E41BA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7e75d455441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FECDE-9D4C-4479-9122-8A12C0BE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824D1-F622-48F1-8718-56C12E4B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63CC8-00E6-4A3F-AEF6-79A08707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53F35A-745E-41DB-92AA-2F6ED3E7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2406C-84C8-449C-8843-A0A9DBD8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CAED0-3A3B-4254-B70B-AC286ADC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0BA99-B13B-41A2-AFD8-9334985D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1E9B0-E2FC-485E-8DC7-D840233E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E6FF9A-40CB-44FB-B138-5DCEEB17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2 kg 的物体以 5 m s⁻¹ 沿半径 3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8FE117-71C7-4239-BF64-3B13B5C3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44951-A8C6-4CEC-8AE1-110E44C6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8C059B-9D0E-408E-9F84-729AE235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EA072-4110-4749-A5FD-CBC4B1AF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4 kg、5 kg 的小车相连，水平合外力为 18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D5A7B-3B84-4840-A3FF-CED38047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516FB-7A6C-49A4-BEFA-D0281F88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1DA0B-D000-48E6-ADA1-D98286A1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F4297-1CFF-48F0-B1A4-85F2E96F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19120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9D87F-100C-40D5-A55A-BDE5496B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F3E676-C1A6-46BB-B641-B84876EAD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b16a2645549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9CE2F-975B-4D6A-AF48-E065DB14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AA72E3-BEB5-4DC3-AE58-A91A48B9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A3DC6-2C32-4218-9F20-F3596B00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F0850-AF5E-4DF0-99B7-12E97640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ED0E11-6F34-4549-84FB-1F93DC11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5CD6FC-2757-485E-83C6-1BC94944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5ABF32-E9F7-4940-8442-07622809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B22BB-7E23-44A9-86A6-91ECED63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正确结论：16.667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F=mv²/r=2×5²/3=16.667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F20767-DB43-4024-882A-FC511C1C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E6FE8-79FB-42CE-BDB6-CF7699F7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DE884-B961-46F8-BD7F-4BABBEB1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2EC0B-305B-4010-ADCC-3F743F5E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986196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433D35-38DA-433F-B2C5-F2688C79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77E3B-2F20-4E6D-B597-6988009B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dc48b20b241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A9A74-6A2E-40B6-9BF3-C7BCE296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23574-D12D-4E82-BF9F-86C2FF3E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B390D1-E2B6-4A77-8BCE-4B519C93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285FD-BFEB-4EB3-BF17-624859FB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两辆质量分别为 4 kg、5 kg 的小车相连，水平合外力为 18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8E46E-3852-4D30-81EF-AAF31CFC4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8609E4-D9DF-481E-A7A2-FCE49D0C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3AC7C-319C-4313-B7C0-F5370621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FDFFB-25A0-4D43-AA84-CA692E53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539AE-F130-430D-8F78-F6A7D217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23ABF-8280-4643-B5EA-B5962BBA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F7282-D5C1-4884-90CD-F9401F33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5E568-EBDC-415F-B0A4-74AC05B3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F999C1-7E65-4188-8C62-393FB3EE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80616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26627-757B-4752-8BFD-AD09F220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CFBE0-0653-47A5-BE3A-EAA7EA91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2ee919f9945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97E37-6CC6-4D67-A516-1CD962C2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9A6F10-A335-41FB-8606-0449ED08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2ECF4C-2644-4328-9137-A6D4BE15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能独立执行“画受力图—选轴—列方程”，并说明每一步理由。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854A7-6BD2-48F4-B912-B4C0263F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A702B-D976-48B6-8B68-88ABAB10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001EDC-556E-41B7-80F0-CB4E88AE3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3B4D0A-30D1-4610-A8A7-8C88D502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9D7886-541D-4347-A576-1EC94D4A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C30B0-F16E-4CAF-BCA0-4CFE0657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6B7D9-110A-487A-A2E8-8E9AEE1F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36C6E-D97B-4B5E-8D5A-F79F0326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12913-3200-4364-89D2-76AB5591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9B52A-3FA1-4FFA-896E-85A74C19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C98BBC-3317-410A-A02A-2DA0D798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5473125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CAEE15-B79E-40DE-A60A-B0B15B31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38D85-8358-4C75-BCAC-C5B947C3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bfd863bbc14a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D305C-1847-4BC8-B4F0-9A81013D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4322B-3E81-4622-8151-F3E26C05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4ED361-17C9-4E16-8F55-189C8B16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323378-017C-4552-A610-3439E52B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6869F9-6450-4C06-AD25-A15DE613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9A957B-D5EF-477C-9F5A-A27CE338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F71387-2817-4430-B4C5-F31AD373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BECA2-AD73-4348-8145-7F227062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1A8729-4B16-4D3E-8BDF-2B57D202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5CAA31-30B6-4808-87E7-8C9DBB42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6821D-9836-4A7D-846F-C6D07DF7B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6E1C7-DD47-4300-8496-199831FFC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5657FD-D4CB-4664-A76B-C099F5FD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94DC5A-D17F-4457-96FC-8B38E98B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4F1B9D-E426-412B-8FFB-BBD46888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正确结论：30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解析：F=ma=5×6=30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847D7-9D8A-42CD-BF63-5493047B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5D6EE-7BE7-497E-8D26-A14C9C77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F4AF88-91D1-4CF6-BA0E-0C9C46DA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A44B74-F062-4E8D-9A35-72012F5D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683649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ED865A-2DED-421F-B8AD-C6C34E8F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C732A-46D4-4916-AB45-F18576B0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eb3d0cf1b4a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15C72-9FB7-4D74-BB47-136CF644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7FC26-FB06-4BA8-AE52-3F643EAB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863C4-107D-4FFA-A590-5D567D49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C4B9DD-1902-4343-942C-5A1802EB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E2BE9-55C8-4ED4-9F2E-5AFA422A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1B578-D511-478B-B351-B727DCC9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1E2CF-CF3C-4827-8824-647AD0CC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077B23-4922-45E1-A222-A4294D64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4B3F93-DCDE-41B4-8C45-55275686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1EC5A-B725-4521-9C91-FC502D4F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9AED6-9BD5-4F14-9016-65B28D74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34C0F-3636-48E3-870B-5A35FA36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97F4B-2E41-49BC-9260-66551CF7B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6B5C4F-D608-4D4D-8473-89C74DF6A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85BDD8-1273-46AE-ABAA-9F7AF6DE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22B8AA-C1DE-4FA6-AC8F-A435828D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9D121B-AFCE-4B86-B13F-0D4AD78A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E15591-18EC-4B18-8B27-27B9EA16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07E552-B6F5-4E15-81D9-64296CAE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4358213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30A630-FDAD-4748-9771-C8E2B94E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99C48-00C4-4E6F-84ED-531150A4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9882a06e94c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F4AD2-0066-4BC8-9D92-28BC27DD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08783-008B-4973-86F9-D374CB24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AA741-AD8A-4EF5-A355-A229FF66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A11A4-494E-4B8B-9B6D-E2D040A4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C396F0-7F8B-44AE-BDE0-02F526F6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EF1E47-8079-4AF7-90BA-EAD52445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B0BB80-B028-4D8B-B5E4-BFF3A843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54329-1F00-42EB-B374-842E20D5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9A3FE3-F948-4AF4-995C-14816B2A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1DC4D-FEFE-4CEA-8786-9C890287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2B9843-9076-4A21-99CB-75285EEC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99329-F118-48F8-868E-613E7110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CE4A81-6EFF-4B13-9D29-D23740F4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7C8A7-20F4-4DEC-8F91-C0A4BD4D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8CA6DC-DC4A-4D08-8CCF-8EF14EA8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9C192A-78EE-48BC-A53C-F45793E1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E1B910-311F-4F1B-8829-D3C4B1F2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927584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CB9666-EE77-422B-8233-16EFD99D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BCA9F-0ACC-4790-B8B7-5AB06619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7a44bc10a244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481E6-7ED5-4287-B626-7198170C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9DF32B-607E-4D0B-8464-5EBD6119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65C3D-C4B4-4744-84AD-25409275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9FB96-41A8-42ED-8ECA-C4C3B906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4517D-3535-4D09-BC10-6633A038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D0418F-6081-4855-9C2D-1C1A94BC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9E8DF-FE13-461F-8D32-0B74517B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29A2A1-260C-432A-A3AD-794F2688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21687-0121-4258-A3C2-39FDB309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8F3A29-C474-42C8-8AC3-039F9502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13FE5-BD82-4F9A-8C50-E6638B00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44726-2677-4269-9780-5782986C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1A06D-C9E1-46E2-9A66-03DFE642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AE29A6-6116-4A78-8B68-A943C3A4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311C1-F8DF-4D8A-AD71-1E461F22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C60745-88F2-4D69-99A8-670B78D3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BDC99-F9BF-4C46-B562-2F5AE4AB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8530922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CF44F5-CA5B-4CA4-AEF6-37DB8E6F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C796B-E193-46BA-80B4-F4F87B0E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0de73ddf34d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066FF-D099-459A-A784-E8D03215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BA9A5-E71C-4065-BCF8-1DB1664B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4A611-2C18-4249-8656-07D600BF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77372-D038-4217-8044-80319EA0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4 kg 的物体以 7 m s⁻¹ 沿半径 5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B83A1-9FF7-40BE-A869-E4402BAB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C4F11F-D567-4409-8D40-CCD438D0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43620-2492-4D0D-A156-B033EF3E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813F9-6E27-4978-8671-195B8954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C8F941-96AF-421A-B4F6-B031C800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F83F65-0377-4C66-A648-B8AF9750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636CEF-E302-470D-A67F-F01D6B0E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A53452-2DED-4C5D-B017-55F9FB89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586DF-0976-4769-8ED0-5E5688D7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CF465-1107-43B8-9EB5-1126307B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936682-0319-462A-B5A3-713EB828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CA03FD-F7E3-4729-9265-9460B98D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3381F9-1975-440F-973F-351F310C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45F8E-702D-4C2B-9A58-5A1B5252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D868A1-7C36-45AF-88B1-9DC833D3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064405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BCD1F3-4412-4B1A-8B05-4C5EFF58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06D51-2108-40D1-B187-89631282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01ea6e0f44a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97213-6271-42D8-A701-BCA05362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3BEB5-5BE8-4EAF-BA8F-DCA3FC6E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2AD8E-50DB-43F6-AAF6-9AB6E20B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0B531-348D-4956-A834-2F9ABEAE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D7217-AE61-4A8F-8FA8-1E1B488C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F876D4-E863-467D-A419-95FD473C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FE1A38-CB83-4C99-B97C-DAE28803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1CA51-5184-424A-AE29-9E6D4CDB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B3A77-10D5-4689-8AD5-6D3E49A5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4 kg 的物体以 7 m s⁻¹ 沿半径 5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85BB1-AD05-45B4-A40A-F5D7C1A4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4E881F-7588-4D92-87EC-056B4731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12FECC-C709-4016-AAFC-739793A1E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17DCB-0A14-480E-ADD3-99C13B2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6 kg、7 kg 的小车相连，水平合外力为 26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33051-1C22-4AE2-BEF4-16F3D5A1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36C1C-9579-48A2-B3B4-4DF1F117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DDED6A-27DF-4E7B-9D44-EF8C04E0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ACAC06-B2D3-45B4-B89B-3BD11AAE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715985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BA841C-DA45-459D-A805-6094BD72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DBDDE-DA5D-4BCC-AD99-2E428B5E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3bcec334045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E6477-E5B4-48D8-8162-FA8670291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4A4BC-C4EB-4E54-AB30-B2A73821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3A9FB5-40BF-4C24-B510-37AA51B5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16257-050E-4BEE-8F31-91D9EBBF3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826C48-DFA6-4CD8-8357-D34A8074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A7F8B-856A-49C3-8A7C-A1E91B1D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BA034-1482-4179-979B-8F91B32D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60895C-F1E6-4B88-AD97-D3D9E964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正确结论：39.2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F=mv²/r=4×7²/5=39.2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97C80-9CD4-4FCB-8170-E829FC99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74BC7-D3D8-4AD6-B88F-FE768D0D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D6E52-32E5-438E-ACA4-09DE6DBD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E3518-D8B8-4377-AD42-96DEA7BE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7813071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8891F-CB00-414C-9428-6D50E4A6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B787F-F408-488B-9E20-48B7D065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b28e78ff049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8B495-E4B5-4383-9570-AB1CD4D4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72C3B-C407-499A-8BC8-AF9C52C0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B5FE68-6E25-4C0C-BBAA-B2F59C0E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C1326-C6E0-497A-B93E-E0322C37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两辆质量分别为 6 kg、7 kg 的小车相连，水平合外力为 26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A32B4-C04F-42A7-9B15-B5F4363C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F2C44-B24B-44AA-A767-9A78126B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6FF4A-13AA-4AE3-B4D7-4A9BABBF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645B9-C5DB-4777-B878-D0C21EFB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6D627-CB66-4423-8EF8-A304F9CD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719209-9F61-4EE9-8509-9AFF8738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905C7-D619-4303-ACAF-0860FA74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CE818E-7C6E-42CE-A325-77F87303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F13FDC-DAF6-421E-9CD0-71163E65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2540958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A4629F-694D-4500-B021-E92446E3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0D851-A81A-4F15-BB2C-49D999F4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bb314eba7f45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8B1EB-3C92-46BB-9CA4-B9029067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C32E6-E986-4ECA-8374-566F1D5E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5420CD-1F25-43D9-A538-2F23123F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857BB-E72A-4691-B90C-8FB4AE6D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1C2F8-A476-4B6E-A1AD-D80CFB40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DEAFF8-E592-456E-8AC0-A36A96EA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EB8AA-6090-48C5-A879-87AC47ABD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158BA-EB9C-41A2-A2D2-458C631B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40C0F-5640-4AFF-8B52-B3BA16C8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779121-26FC-436B-A6A4-BD631752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1CF81-9017-4124-9F67-5A26326F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D5F5B3-10F3-4214-BBDC-E7409EAFF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01E59-2553-4E33-AE40-6B30019E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34412A-9354-4B86-A59A-479E38CC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2165398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4B9767-2AE1-42F5-B584-87EF825A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E52CF-7D07-407D-B936-6BB6ADC3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444082d35740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73D5F-28A7-400D-97D9-980C434B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6B248-60A2-4315-943F-333E524A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1ACFD-8B47-4F51-B6A5-DFEDFD51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F7B1F-1374-4A41-9CA7-BE14590C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FBAB55-18EA-4789-9C71-7CE5DEF0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4B48D-B2D0-46B0-9A5F-D6180318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30CA2-9F15-440C-B91D-CAA50999E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18687F-B824-4A3F-B916-A4DE4336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12C724-7777-4271-8A6B-4B662E2D5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B7FA5-BCB7-40EC-9009-BDE3DC35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850853-2C16-4EE1-989E-8D3E9243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7D0BD-F6C4-491D-BB60-DB9474F4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57F371-7A16-4A36-8E84-134910E05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DBACE-AC5C-42CB-A034-F10E8AD0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CAE432-6F02-43A4-A8CF-BF22D424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正确结论：56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解析：F=ma=7×8=56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A8A635-023A-4E8A-A61D-6379CA87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6D8AC-4547-4D86-94D2-7EA3807F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69421C-1684-42A5-8840-61C83F92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ADBA6D-9FE8-4536-A532-8EBDB735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5237208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0F8BE3-15CB-4E9B-9A81-80FFA276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33360C-610D-4F7A-BE27-51C19468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4dfe2a9df47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BFA87-0610-4F9C-BAF1-3DD7498C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33B7C-0778-4285-8774-75E59908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9D7F2-4834-484B-BB78-FA8D7020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2E23A-0DC7-4106-90F8-0AF3F7C8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92A62-5D87-4CA9-9380-98B973B8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997F9-C8E9-4E72-B448-A6FFD8B7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8EBAA0-E6DC-4229-9175-74F1C602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446AC-221B-4491-9259-11833459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F4020A-DA91-49E6-B4EE-A4444C3D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EFD6A-AA96-4BC4-BC10-017A972A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A6F925-CC02-4B9A-B7D2-1030E7D67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DEE45F-977E-49C3-9E56-D44C205B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7B7E5-5965-4B3D-B0C2-E56202F3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3D81E-EA09-449E-8A15-953CBBCC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56DCF3-39DA-45E3-BC98-7F6488C0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F69A26-E910-4842-9556-C4C720C3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94E77D-23B1-400B-82BA-530ADC16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B87C6-9346-4015-A0D9-57405F37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8DDEF8-6E24-4F84-B83D-C19C2C73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86139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9BE024-47F9-45AF-A653-DFDFF7CC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E83D0-6C1A-4997-8640-DF895787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3199e34d843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93AEB-5A00-4569-B5DD-9434780D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13E70-DECC-4471-8337-A551577F5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9C56F-F35F-48E7-B71B-CAED3036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A1C0B-1290-410F-8E1A-1397FEAD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B04DE-F45B-4398-AD5B-92AF380A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1773E-9421-44E7-8B99-BFABBA69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31AD2-8AF3-49D3-A349-F84168A5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F5CFB-3955-46CB-A922-4ADE2813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F2B718-4D5B-4B25-8AE9-084D6F883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E8B9A0-825C-4396-BF26-BEC6BA9C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657734-AD12-40CD-BABF-93EF7C24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FFA6A8-4B2B-4C86-9938-888F797F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54BC5C-56CC-4138-BC6F-A4A9B8DF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718CAE-1CC7-4BF5-AB3F-EBA27F5C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B7601-05C0-4A1B-8B65-9A3087EE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585C52-D658-40C0-8671-51C89E40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92027F-116C-406A-9833-8081B655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9649772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82EEA-0ECC-4147-AEDD-B2FE92FD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AB289-04DC-4AC4-B5DD-4B44913D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2de38baa3e4b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BC1B0-0225-4FB9-99FF-F432A06F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7DE5E-F6CC-4CA0-A8A7-7E5C1A3C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0155B-49B0-4BDA-981B-84969A55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014C2-E2A0-42A1-800E-75FEF2BC9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7E26E-FC87-4B19-9DF8-793DD1E6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42F49-EA86-410F-B27B-8DABD1E0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7C141-2BE4-4684-8498-2544A4C2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024EB1-2E7A-45BF-A2C4-6CD6A896C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FD6AD0-F51B-4BCF-AB57-D17DE4B7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6BA1A4-79F4-49C0-8B17-FA79BE10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7924C-717A-478D-975B-560FFAD8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5E641-E1AF-4D73-8AAF-09DDA36D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CCCCC-4934-450E-9F13-109E43EC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1D67B-5EAE-40CA-AADC-316C2C60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FA664A-CC4B-4FC4-8958-AC2CAB55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09F397-6044-4D90-B0C6-0FFB38AD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008F85-9B97-44E3-B358-1B8707E2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5841673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61AB4D-8873-4BE5-9F13-C74D834C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BEEA4-D669-46E4-A7D0-CD51859F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d5f144ca949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1BFB5-C0DB-4CE3-8482-EE658021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1A03C-CA5C-4340-8558-C6798D21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31001-B58B-494E-9C9C-5E278203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B5296-DA7F-4069-9079-776B103D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 6 kg 的物体以 9 m s⁻¹ 沿半径 7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C959E-AD86-4A2B-A2C6-6F2D2FDE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94235-1668-419D-9A03-62B1A4A4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8B533-D9EA-4860-BAD3-C18CD1E0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AB781-6D95-44A7-9684-B97D24AD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6A6EE-5783-409F-864C-87B3A37D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3587E7-7921-4F6A-BBCB-6CA591B6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5065FC-4BC7-41A6-A1AE-665916DB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208D50-0B68-462A-A357-71536952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F799AD-5367-4B85-9109-0D39E6A4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2C5CD5-FA57-41F1-9039-FD5B28DC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A67526-EAF2-467E-AC5D-F84458AC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5F92D3-AFFF-4BDA-A6FF-3FE862DC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E20F96-8497-4563-A230-E6F6EB78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6B52AC-851C-4BA2-9752-D5127B91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846A9D-CFD4-4731-96FA-6DB8180B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7615232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EF715-B9DD-42B0-9A60-2F66C889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BCAA6-B2FF-4391-9BB0-E775AAFF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cb657e3d04f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F5431-C105-4014-B2A7-5AE39519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13E0F7-BF00-4402-8BAE-F1AD901B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9833F-E103-4719-B5C6-3BD375FF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89DE2-472D-41A5-A95F-89D19906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52DA7-EE63-4E2D-B055-B1A2F5E1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F902FF-1FD4-4145-8361-A369A253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5AC307-722B-45E9-8B07-95AAFB02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7C777A-6CE0-417B-925F-D875EED3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66807B-DA75-463B-96D9-91866E63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质量 6 kg 的物体以 9 m s⁻¹ 沿半径 7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3EC43-4EFF-4709-8A94-C63068C7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31206-7CF9-4E1E-9438-047034EC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AF2D1-A636-46EC-AB6A-6B3BEE73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03C857-2CCA-42ED-B038-299B099A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8 kg、9 kg 的小车相连，水平合外力为 34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6940A-3848-4195-B40F-64768ECA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CCF3DC-3F3D-4465-9C82-9EC73160E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0F81AB-876B-41E6-AFD5-7AE43F5E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54ABA3-0BB8-4B62-AE01-EFC9F15A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9607977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312B4E-A9F3-4DE1-AD0B-AFAEB117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8AD80-4994-4376-A21F-7FA07121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6ac9b6ab647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43858-CE05-440D-8527-6DC9047A7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91ABC-EA1A-40AF-BEAE-EF972092E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5168F-A885-4441-94B2-78D86E6F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EF3C8B-64F1-4C89-93DB-3B68DE0B1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EDBAB-8D05-47F0-9A1B-1511727D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76A85-1AC2-4FB8-BA66-FC45EB48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1A95B5-5114-4578-A102-E0E7FE39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34733-23CF-4C74-8525-F2DC4EB3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正确结论：69.429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F=mv²/r=6×9²/7=69.429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784E3-DA34-471C-B135-E33F9AC2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B7DDD-E13E-4718-8306-1F4F2CC6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1B943-B0F4-4E4B-8422-7D264A06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56E98-56A1-4ABD-9439-D4201D1F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564946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80A42B-B321-4462-838C-2947DFA2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FF3EF-44A4-4AB2-85C2-9795FB34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eed5ced5744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64EDF-6340-4253-8C7A-BD90DA62A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05B5B-3E1B-42C3-AD84-2CC3A4BB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3AA4A-65B3-46D6-93F2-710757D0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007E5-EC08-4A29-9D1B-5089D56B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两辆质量分别为 8 kg、9 kg 的小车相连，水平合外力为 34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FE1FE-3C4D-4E2F-8BA4-BF57F3DB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455D6-4CC7-4297-8609-8C00DF53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7DC45-9BD5-44F6-BF42-D9A56006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C6F2AD-B160-44FF-8BAC-032D2C94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0ADC3-7CAF-4903-A377-FB042781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C0BAF-8D26-4FDD-AEA3-A9BCC791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4DC998-2CD9-49A7-969E-D1044F0B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85FEC-2492-45B4-8CB3-D96868E9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1828E3-6F3B-4B71-B9C6-D51EC6C9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67345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2026-08-19T08:38:59.3990000Z</dcterms:created>
  <dcterms:modified xsi:type="dcterms:W3CDTF">2026-08-19T08:38:59.3990000Z</dcterms:modified>
</coreProperties>
</file>