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484b18800649fc" /><Relationship Type="http://schemas.openxmlformats.org/officeDocument/2006/relationships/extended-properties" Target="/docProps/app.xml" Id="R30f4ff679c8a447e" /><Relationship Type="http://schemas.openxmlformats.org/officeDocument/2006/relationships/officeDocument" Target="/ppt/presentation.xml" Id="Re0e93d195b0646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cc69932cb3433e"/>
  </p:sldMasterIdLst>
  <p:notesMasterIdLst>
    <p:notesMasterId xmlns:r="http://schemas.openxmlformats.org/officeDocument/2006/relationships" r:id="R3443e69841a2448b"/>
  </p:notesMasterIdLst>
  <p:sldIdLst>
    <p:sldId xmlns:r="http://schemas.openxmlformats.org/officeDocument/2006/relationships" id="256" r:id="Re75788db0bc847e2"/>
    <p:sldId xmlns:r="http://schemas.openxmlformats.org/officeDocument/2006/relationships" id="257" r:id="Rdc49fa4b3aa34dbe"/>
    <p:sldId xmlns:r="http://schemas.openxmlformats.org/officeDocument/2006/relationships" id="258" r:id="R78fad623a89846a1"/>
    <p:sldId xmlns:r="http://schemas.openxmlformats.org/officeDocument/2006/relationships" id="259" r:id="R88774031eda14243"/>
    <p:sldId xmlns:r="http://schemas.openxmlformats.org/officeDocument/2006/relationships" id="260" r:id="Re5187cc6212a452e"/>
    <p:sldId xmlns:r="http://schemas.openxmlformats.org/officeDocument/2006/relationships" id="261" r:id="Rd10ef9fd6d284b65"/>
    <p:sldId xmlns:r="http://schemas.openxmlformats.org/officeDocument/2006/relationships" id="262" r:id="R0364f35c42b846a3"/>
    <p:sldId xmlns:r="http://schemas.openxmlformats.org/officeDocument/2006/relationships" id="263" r:id="R5bbdd7eeb5ec4b0a"/>
    <p:sldId xmlns:r="http://schemas.openxmlformats.org/officeDocument/2006/relationships" id="264" r:id="R68a37160a198451a"/>
    <p:sldId xmlns:r="http://schemas.openxmlformats.org/officeDocument/2006/relationships" id="265" r:id="Rbf8f51f64d194fe1"/>
    <p:sldId xmlns:r="http://schemas.openxmlformats.org/officeDocument/2006/relationships" id="266" r:id="Rd0921a6cc3d8414c"/>
    <p:sldId xmlns:r="http://schemas.openxmlformats.org/officeDocument/2006/relationships" id="267" r:id="Rd5d4d63070664c09"/>
    <p:sldId xmlns:r="http://schemas.openxmlformats.org/officeDocument/2006/relationships" id="268" r:id="R36fb2de0db2d4dc2"/>
    <p:sldId xmlns:r="http://schemas.openxmlformats.org/officeDocument/2006/relationships" id="269" r:id="R3a52c79694d04d16"/>
    <p:sldId xmlns:r="http://schemas.openxmlformats.org/officeDocument/2006/relationships" id="270" r:id="R9d405348d7524fc8"/>
    <p:sldId xmlns:r="http://schemas.openxmlformats.org/officeDocument/2006/relationships" id="271" r:id="Rcc2ea2c62f224e3e"/>
    <p:sldId xmlns:r="http://schemas.openxmlformats.org/officeDocument/2006/relationships" id="272" r:id="Ra2c39e66e65a44b0"/>
    <p:sldId xmlns:r="http://schemas.openxmlformats.org/officeDocument/2006/relationships" id="273" r:id="Rec764bf4a5c54864"/>
    <p:sldId xmlns:r="http://schemas.openxmlformats.org/officeDocument/2006/relationships" id="274" r:id="R1b8336d55b3445b3"/>
    <p:sldId xmlns:r="http://schemas.openxmlformats.org/officeDocument/2006/relationships" id="275" r:id="R2c7978ac6d764531"/>
    <p:sldId xmlns:r="http://schemas.openxmlformats.org/officeDocument/2006/relationships" id="276" r:id="R5cc0a9cbbd34462d"/>
    <p:sldId xmlns:r="http://schemas.openxmlformats.org/officeDocument/2006/relationships" id="277" r:id="R5895916c4ea443bc"/>
    <p:sldId xmlns:r="http://schemas.openxmlformats.org/officeDocument/2006/relationships" id="278" r:id="Ra9754804fa494c59"/>
    <p:sldId xmlns:r="http://schemas.openxmlformats.org/officeDocument/2006/relationships" id="279" r:id="Rdeddbc7683ed4756"/>
    <p:sldId xmlns:r="http://schemas.openxmlformats.org/officeDocument/2006/relationships" id="280" r:id="R4c0ac57699da45c0"/>
    <p:sldId xmlns:r="http://schemas.openxmlformats.org/officeDocument/2006/relationships" id="281" r:id="R44f8897b5b724e12"/>
    <p:sldId xmlns:r="http://schemas.openxmlformats.org/officeDocument/2006/relationships" id="282" r:id="Rac606038ed2145a2"/>
    <p:sldId xmlns:r="http://schemas.openxmlformats.org/officeDocument/2006/relationships" id="283" r:id="R8e12aeb3068a487c"/>
    <p:sldId xmlns:r="http://schemas.openxmlformats.org/officeDocument/2006/relationships" id="284" r:id="Rab3c768b04fd413c"/>
    <p:sldId xmlns:r="http://schemas.openxmlformats.org/officeDocument/2006/relationships" id="285" r:id="Rf02abad6c32a48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20bca6dd2541d8" /><Relationship Type="http://schemas.openxmlformats.org/officeDocument/2006/relationships/slideMaster" Target="/ppt/slideMasters/slideMaster1.xml" Id="Refcc69932cb3433e" /><Relationship Type="http://schemas.openxmlformats.org/officeDocument/2006/relationships/notesMaster" Target="/ppt/notesMasters/notesMaster1.xml" Id="R3443e69841a2448b" /><Relationship Type="http://schemas.openxmlformats.org/officeDocument/2006/relationships/presProps" Target="/ppt/presProps.xml" Id="Rc8f1a4b918844e1f" /><Relationship Type="http://schemas.openxmlformats.org/officeDocument/2006/relationships/tableStyles" Target="/ppt/tableStyles.xml" Id="R4bba0a068ba242e3" /><Relationship Type="http://schemas.openxmlformats.org/officeDocument/2006/relationships/slide" Target="/ppt/slides/slide1.xml" Id="Re75788db0bc847e2" /><Relationship Type="http://schemas.openxmlformats.org/officeDocument/2006/relationships/slide" Target="/ppt/slides/slide2.xml" Id="Rdc49fa4b3aa34dbe" /><Relationship Type="http://schemas.openxmlformats.org/officeDocument/2006/relationships/slide" Target="/ppt/slides/slide3.xml" Id="R78fad623a89846a1" /><Relationship Type="http://schemas.openxmlformats.org/officeDocument/2006/relationships/slide" Target="/ppt/slides/slide4.xml" Id="R88774031eda14243" /><Relationship Type="http://schemas.openxmlformats.org/officeDocument/2006/relationships/slide" Target="/ppt/slides/slide5.xml" Id="Re5187cc6212a452e" /><Relationship Type="http://schemas.openxmlformats.org/officeDocument/2006/relationships/slide" Target="/ppt/slides/slide6.xml" Id="Rd10ef9fd6d284b65" /><Relationship Type="http://schemas.openxmlformats.org/officeDocument/2006/relationships/slide" Target="/ppt/slides/slide7.xml" Id="R0364f35c42b846a3" /><Relationship Type="http://schemas.openxmlformats.org/officeDocument/2006/relationships/slide" Target="/ppt/slides/slide8.xml" Id="R5bbdd7eeb5ec4b0a" /><Relationship Type="http://schemas.openxmlformats.org/officeDocument/2006/relationships/slide" Target="/ppt/slides/slide9.xml" Id="R68a37160a198451a" /><Relationship Type="http://schemas.openxmlformats.org/officeDocument/2006/relationships/slide" Target="/ppt/slides/slide10.xml" Id="Rbf8f51f64d194fe1" /><Relationship Type="http://schemas.openxmlformats.org/officeDocument/2006/relationships/slide" Target="/ppt/slides/slide11.xml" Id="Rd0921a6cc3d8414c" /><Relationship Type="http://schemas.openxmlformats.org/officeDocument/2006/relationships/slide" Target="/ppt/slides/slide12.xml" Id="Rd5d4d63070664c09" /><Relationship Type="http://schemas.openxmlformats.org/officeDocument/2006/relationships/slide" Target="/ppt/slides/slide13.xml" Id="R36fb2de0db2d4dc2" /><Relationship Type="http://schemas.openxmlformats.org/officeDocument/2006/relationships/slide" Target="/ppt/slides/slide14.xml" Id="R3a52c79694d04d16" /><Relationship Type="http://schemas.openxmlformats.org/officeDocument/2006/relationships/slide" Target="/ppt/slides/slide15.xml" Id="R9d405348d7524fc8" /><Relationship Type="http://schemas.openxmlformats.org/officeDocument/2006/relationships/slide" Target="/ppt/slides/slide16.xml" Id="Rcc2ea2c62f224e3e" /><Relationship Type="http://schemas.openxmlformats.org/officeDocument/2006/relationships/slide" Target="/ppt/slides/slide17.xml" Id="Ra2c39e66e65a44b0" /><Relationship Type="http://schemas.openxmlformats.org/officeDocument/2006/relationships/slide" Target="/ppt/slides/slide18.xml" Id="Rec764bf4a5c54864" /><Relationship Type="http://schemas.openxmlformats.org/officeDocument/2006/relationships/slide" Target="/ppt/slides/slide19.xml" Id="R1b8336d55b3445b3" /><Relationship Type="http://schemas.openxmlformats.org/officeDocument/2006/relationships/slide" Target="/ppt/slides/slide20.xml" Id="R2c7978ac6d764531" /><Relationship Type="http://schemas.openxmlformats.org/officeDocument/2006/relationships/slide" Target="/ppt/slides/slide21.xml" Id="R5cc0a9cbbd34462d" /><Relationship Type="http://schemas.openxmlformats.org/officeDocument/2006/relationships/slide" Target="/ppt/slides/slide22.xml" Id="R5895916c4ea443bc" /><Relationship Type="http://schemas.openxmlformats.org/officeDocument/2006/relationships/slide" Target="/ppt/slides/slide23.xml" Id="Ra9754804fa494c59" /><Relationship Type="http://schemas.openxmlformats.org/officeDocument/2006/relationships/slide" Target="/ppt/slides/slide24.xml" Id="Rdeddbc7683ed4756" /><Relationship Type="http://schemas.openxmlformats.org/officeDocument/2006/relationships/slide" Target="/ppt/slides/slide25.xml" Id="R4c0ac57699da45c0" /><Relationship Type="http://schemas.openxmlformats.org/officeDocument/2006/relationships/slide" Target="/ppt/slides/slide26.xml" Id="R44f8897b5b724e12" /><Relationship Type="http://schemas.openxmlformats.org/officeDocument/2006/relationships/slide" Target="/ppt/slides/slide27.xml" Id="Rac606038ed2145a2" /><Relationship Type="http://schemas.openxmlformats.org/officeDocument/2006/relationships/slide" Target="/ppt/slides/slide28.xml" Id="R8e12aeb3068a487c" /><Relationship Type="http://schemas.openxmlformats.org/officeDocument/2006/relationships/slide" Target="/ppt/slides/slide29.xml" Id="Rab3c768b04fd413c" /><Relationship Type="http://schemas.openxmlformats.org/officeDocument/2006/relationships/slide" Target="/ppt/slides/slide30.xml" Id="Rf02abad6c32a48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5515c622ff344e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8e782ee8bba4e22" /><Relationship Type="http://schemas.openxmlformats.org/officeDocument/2006/relationships/notesMaster" Target="/ppt/notesMasters/notesMaster1.xml" Id="Rae20cdf7f44d44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da35a2769f44bb" /><Relationship Type="http://schemas.openxmlformats.org/officeDocument/2006/relationships/notesMaster" Target="/ppt/notesMasters/notesMaster1.xml" Id="R745e2f01643e47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f6d4b739354f8f" /><Relationship Type="http://schemas.openxmlformats.org/officeDocument/2006/relationships/notesMaster" Target="/ppt/notesMasters/notesMaster1.xml" Id="Rb5ae583527094b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b5ee67e99ab4018" /><Relationship Type="http://schemas.openxmlformats.org/officeDocument/2006/relationships/notesMaster" Target="/ppt/notesMasters/notesMaster1.xml" Id="Re2a4d41a6b3542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d5cac0446d4b02" /><Relationship Type="http://schemas.openxmlformats.org/officeDocument/2006/relationships/notesMaster" Target="/ppt/notesMasters/notesMaster1.xml" Id="R61876dc876fc4b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2798bc005b42b6" /><Relationship Type="http://schemas.openxmlformats.org/officeDocument/2006/relationships/notesMaster" Target="/ppt/notesMasters/notesMaster1.xml" Id="Re2d7d1f99837423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ea6c7aa1704e10" /><Relationship Type="http://schemas.openxmlformats.org/officeDocument/2006/relationships/notesMaster" Target="/ppt/notesMasters/notesMaster1.xml" Id="Rf2ad1aed484645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4d8d7b82604682" /><Relationship Type="http://schemas.openxmlformats.org/officeDocument/2006/relationships/notesMaster" Target="/ppt/notesMasters/notesMaster1.xml" Id="Rfd3bea56fc2d42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83ca486fde425e" /><Relationship Type="http://schemas.openxmlformats.org/officeDocument/2006/relationships/notesMaster" Target="/ppt/notesMasters/notesMaster1.xml" Id="R60d9b237c74e407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39fcb5464742db" /><Relationship Type="http://schemas.openxmlformats.org/officeDocument/2006/relationships/notesMaster" Target="/ppt/notesMasters/notesMaster1.xml" Id="R1db3f4abb52c40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49e1ae9c2aa45d8" /><Relationship Type="http://schemas.openxmlformats.org/officeDocument/2006/relationships/notesMaster" Target="/ppt/notesMasters/notesMaster1.xml" Id="Rcf3db5fbe3b4477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c6ff403143434c" /><Relationship Type="http://schemas.openxmlformats.org/officeDocument/2006/relationships/notesMaster" Target="/ppt/notesMasters/notesMaster1.xml" Id="Rfe6ae34648ec4e6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13b08b65fc24809" /><Relationship Type="http://schemas.openxmlformats.org/officeDocument/2006/relationships/notesMaster" Target="/ppt/notesMasters/notesMaster1.xml" Id="R2a2fa2d6da444ff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84055dba3394c33" /><Relationship Type="http://schemas.openxmlformats.org/officeDocument/2006/relationships/notesMaster" Target="/ppt/notesMasters/notesMaster1.xml" Id="R384961ce34784fd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eb206a15dcb45a5" /><Relationship Type="http://schemas.openxmlformats.org/officeDocument/2006/relationships/notesMaster" Target="/ppt/notesMasters/notesMaster1.xml" Id="Rddecc3159a3840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b1776e81799427e" /><Relationship Type="http://schemas.openxmlformats.org/officeDocument/2006/relationships/notesMaster" Target="/ppt/notesMasters/notesMaster1.xml" Id="R8a8f7bb570c440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c8940359f8e4996" /><Relationship Type="http://schemas.openxmlformats.org/officeDocument/2006/relationships/notesMaster" Target="/ppt/notesMasters/notesMaster1.xml" Id="R8ac66493604e4b0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017e92776d54ef3" /><Relationship Type="http://schemas.openxmlformats.org/officeDocument/2006/relationships/notesMaster" Target="/ppt/notesMasters/notesMaster1.xml" Id="R6ca3730ff4dd47f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20af9d076414daf" /><Relationship Type="http://schemas.openxmlformats.org/officeDocument/2006/relationships/notesMaster" Target="/ppt/notesMasters/notesMaster1.xml" Id="Rbde5b83e20d64fd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3a0e94a25a546a9" /><Relationship Type="http://schemas.openxmlformats.org/officeDocument/2006/relationships/notesMaster" Target="/ppt/notesMasters/notesMaster1.xml" Id="Re344c952d752430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b2de04bbdc4eaf" /><Relationship Type="http://schemas.openxmlformats.org/officeDocument/2006/relationships/notesMaster" Target="/ppt/notesMasters/notesMaster1.xml" Id="Rb9a3b9782db0411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91b4c306f204479" /><Relationship Type="http://schemas.openxmlformats.org/officeDocument/2006/relationships/notesMaster" Target="/ppt/notesMasters/notesMaster1.xml" Id="Rd1f4d2f8db0f453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45e27769eb74d4f" /><Relationship Type="http://schemas.openxmlformats.org/officeDocument/2006/relationships/notesMaster" Target="/ppt/notesMasters/notesMaster1.xml" Id="Rcb84998a9a6a464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37c1c336ebf457b" /><Relationship Type="http://schemas.openxmlformats.org/officeDocument/2006/relationships/notesMaster" Target="/ppt/notesMasters/notesMaster1.xml" Id="R335b609fc61343f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1e082c195f24541" /><Relationship Type="http://schemas.openxmlformats.org/officeDocument/2006/relationships/notesMaster" Target="/ppt/notesMasters/notesMaster1.xml" Id="R39b21a1b38534db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721aa414cb74003" /><Relationship Type="http://schemas.openxmlformats.org/officeDocument/2006/relationships/notesMaster" Target="/ppt/notesMasters/notesMaster1.xml" Id="R76846bb4ffc848a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f2d292d68b5447d" /><Relationship Type="http://schemas.openxmlformats.org/officeDocument/2006/relationships/notesMaster" Target="/ppt/notesMasters/notesMaster1.xml" Id="R8bcb97c10f20490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350d601e84d44cb" /><Relationship Type="http://schemas.openxmlformats.org/officeDocument/2006/relationships/notesMaster" Target="/ppt/notesMasters/notesMaster1.xml" Id="R121caf8c90d945c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958b5be0c684650" /><Relationship Type="http://schemas.openxmlformats.org/officeDocument/2006/relationships/notesMaster" Target="/ppt/notesMasters/notesMaster1.xml" Id="R40f1262257854d5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ade19db90fe4424" /><Relationship Type="http://schemas.openxmlformats.org/officeDocument/2006/relationships/notesMaster" Target="/ppt/notesMasters/notesMaster1.xml" Id="Rec9b07b19ccc4c3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的“静电场与电路”学习单元。本套课件共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讲稿】明确告诉学生：本单元只训练“静电场与电路”。先解释知识范围，再用一句话建立核心判断，最后示范标准方法。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【互动提问】请用自己的话复述“场描述力，电势描述单位电荷能量”，并举一个会触发“电流方向与电子运动混淆”的错误例子。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Q1：电阻 5 Ω 中电流为 3 A。两端电压为： 选项为 A.15 V；B.20 V；C.10 V；D.25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分步讲评：先重述题目条件，再逐步示范“定电势差—化简电路—列守恒”，最后给出正确结论“15 V”。完整解析：V=IR=3×5=15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Q11：电阻 7 Ω 中电流为 5 A。两端电压为： 选项为 A.35 V；B.42 V；C.28 V；D.49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分步讲评：先重述题目条件，再逐步示范“定电势差—化简电路—列守恒”，最后给出正确结论“35 V”。完整解析：V=IR=5×7=35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Q21：电阻 9 Ω 中电流为 7 A。两端电压为： 选项为 A.72 V；B.54 V；C.81 V；D.63 V。讲解时强调：场描述力，电势描述单位电荷能量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【预期回答】学生能说出“定电势差—化简电路—列守恒”中的起始动作，并避开“电流方向与电子运动混淆”。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分步讲评：先重述题目条件，再逐步示范“定电势差—化简电路—列守恒”，最后给出正确结论“63 V”。完整解析：V=IR=7×9=63 V。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1A·欧姆定律。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【预期回答】学生能把失分归入“电流方向与电子运动混淆”或更精确的个人错因，并写出可执行检查动作。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讲稿】逐项解释“静电场与电路”中的专有名词、符号、对象和单位。特别强调：电流方向与电子运动混淆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讲稿】用“条件—表示—方法—核验”重建本知识点。示范时逐步引用：定电势差—化简电路—列守恒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1A·欧姆定律；用于知识范围与设问结构校准，题目身份为DSE原创模考题，不冒充历届真题（访问日期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讲稿】带学生逐句读取任务，不先求答案。要求指出材料中的有效条件，再按“定电势差—化简电路—列守恒”作答。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讲稿】先展示错误路径，再用解析链复原第一失分点。禁止只说“粗心”；必须落到“电流方向与电子运动混淆”或更精确的动作。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1A·用电量；用于知识范围与设问结构校准，题目身份为DSE原创模考题，不冒充历届真题（访问日期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1A·电功率；用于知识范围与设问结构校准，题目身份为DSE原创模考题，不冒充历届真题（访问日期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22595f0fa348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5c624a0b164a2d" /><Relationship Type="http://schemas.openxmlformats.org/officeDocument/2006/relationships/slideLayout" Target="/ppt/slideLayouts/slideLayout1.xml" Id="R8036bf2a7d904b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036bf2a7d904b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f0a5359dd94547" /><Relationship Type="http://schemas.openxmlformats.org/officeDocument/2006/relationships/image" Target="/ppt/media/image.png" Id="Rb25373311c964dc2" /><Relationship Type="http://schemas.openxmlformats.org/officeDocument/2006/relationships/notesSlide" Target="/ppt/notesSlides/notesSlide1.xml" Id="R550a4f72a4f147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1f9a0e75f44df7" /><Relationship Type="http://schemas.openxmlformats.org/officeDocument/2006/relationships/image" Target="/ppt/media/image2.png" Id="Re5bf937ec1894685" /><Relationship Type="http://schemas.openxmlformats.org/officeDocument/2006/relationships/notesSlide" Target="/ppt/notesSlides/notesSlide2.xml" Id="R4d260b322a944a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ce1203d5294cfd" /><Relationship Type="http://schemas.openxmlformats.org/officeDocument/2006/relationships/image" Target="/ppt/media/image3.png" Id="Rfcd5c83636dc4089" /><Relationship Type="http://schemas.openxmlformats.org/officeDocument/2006/relationships/notesSlide" Target="/ppt/notesSlides/notesSlide3.xml" Id="Rbf033e0a4d4642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d78931a144808" /><Relationship Type="http://schemas.openxmlformats.org/officeDocument/2006/relationships/image" Target="/ppt/media/image4.png" Id="R94898558085e455f" /><Relationship Type="http://schemas.openxmlformats.org/officeDocument/2006/relationships/notesSlide" Target="/ppt/notesSlides/notesSlide4.xml" Id="Rea2184967e1741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77674afff4ef0" /><Relationship Type="http://schemas.openxmlformats.org/officeDocument/2006/relationships/image" Target="/ppt/media/image5.png" Id="R2aa49d3b2bbd423e" /><Relationship Type="http://schemas.openxmlformats.org/officeDocument/2006/relationships/notesSlide" Target="/ppt/notesSlides/notesSlide5.xml" Id="Rbcfd741431ca43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3bc913aaa46c3" /><Relationship Type="http://schemas.openxmlformats.org/officeDocument/2006/relationships/image" Target="/ppt/media/image6.png" Id="R5b1c8d1cc2e04346" /><Relationship Type="http://schemas.openxmlformats.org/officeDocument/2006/relationships/notesSlide" Target="/ppt/notesSlides/notesSlide6.xml" Id="R1db3c27838ae43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b6b86911141e8" /><Relationship Type="http://schemas.openxmlformats.org/officeDocument/2006/relationships/image" Target="/ppt/media/image7.png" Id="R08dd1b82edb64100" /><Relationship Type="http://schemas.openxmlformats.org/officeDocument/2006/relationships/notesSlide" Target="/ppt/notesSlides/notesSlide7.xml" Id="R888cde5a5efb4c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86e12f4154b92" /><Relationship Type="http://schemas.openxmlformats.org/officeDocument/2006/relationships/image" Target="/ppt/media/image8.png" Id="Rf1125344b48d4d13" /><Relationship Type="http://schemas.openxmlformats.org/officeDocument/2006/relationships/notesSlide" Target="/ppt/notesSlides/notesSlide8.xml" Id="R666b87054f584b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dc069965b3471f" /><Relationship Type="http://schemas.openxmlformats.org/officeDocument/2006/relationships/image" Target="/ppt/media/image9.png" Id="R4bd065c30d6d4640" /><Relationship Type="http://schemas.openxmlformats.org/officeDocument/2006/relationships/notesSlide" Target="/ppt/notesSlides/notesSlide9.xml" Id="R3a3cd033604345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4e2da7f3ba40e0" /><Relationship Type="http://schemas.openxmlformats.org/officeDocument/2006/relationships/image" Target="/ppt/media/image10.png" Id="R61dd1a59c779486b" /><Relationship Type="http://schemas.openxmlformats.org/officeDocument/2006/relationships/notesSlide" Target="/ppt/notesSlides/notesSlide10.xml" Id="R15733cab10234b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f6f34eca74fd3" /><Relationship Type="http://schemas.openxmlformats.org/officeDocument/2006/relationships/image" Target="/ppt/media/image11.png" Id="R43109d092ca44f37" /><Relationship Type="http://schemas.openxmlformats.org/officeDocument/2006/relationships/notesSlide" Target="/ppt/notesSlides/notesSlide11.xml" Id="Reaf7fe4991d2450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c157623624f0d" /><Relationship Type="http://schemas.openxmlformats.org/officeDocument/2006/relationships/image" Target="/ppt/media/image12.png" Id="R8ff64523d7394211" /><Relationship Type="http://schemas.openxmlformats.org/officeDocument/2006/relationships/notesSlide" Target="/ppt/notesSlides/notesSlide12.xml" Id="Re6393dbb0300449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83b7ceb0c0410c" /><Relationship Type="http://schemas.openxmlformats.org/officeDocument/2006/relationships/image" Target="/ppt/media/image13.png" Id="Rda8791a5c11b442a" /><Relationship Type="http://schemas.openxmlformats.org/officeDocument/2006/relationships/notesSlide" Target="/ppt/notesSlides/notesSlide13.xml" Id="R023758dfe7be4d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6d8cdc68646ef" /><Relationship Type="http://schemas.openxmlformats.org/officeDocument/2006/relationships/image" Target="/ppt/media/image14.png" Id="Rc518a2c19dfd4cea" /><Relationship Type="http://schemas.openxmlformats.org/officeDocument/2006/relationships/notesSlide" Target="/ppt/notesSlides/notesSlide14.xml" Id="R6f7f1d0845e546c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bcfddfc4d49a3" /><Relationship Type="http://schemas.openxmlformats.org/officeDocument/2006/relationships/image" Target="/ppt/media/image15.png" Id="R5ad86120a0a945e1" /><Relationship Type="http://schemas.openxmlformats.org/officeDocument/2006/relationships/notesSlide" Target="/ppt/notesSlides/notesSlide15.xml" Id="R6a9849f1d8554e4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69693e36144df" /><Relationship Type="http://schemas.openxmlformats.org/officeDocument/2006/relationships/image" Target="/ppt/media/image16.png" Id="R0c86d781d94a4a1b" /><Relationship Type="http://schemas.openxmlformats.org/officeDocument/2006/relationships/notesSlide" Target="/ppt/notesSlides/notesSlide16.xml" Id="Re2d66023ef0d4a8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97137ac914178" /><Relationship Type="http://schemas.openxmlformats.org/officeDocument/2006/relationships/image" Target="/ppt/media/image17.png" Id="R022cf0c0771f4dfd" /><Relationship Type="http://schemas.openxmlformats.org/officeDocument/2006/relationships/notesSlide" Target="/ppt/notesSlides/notesSlide17.xml" Id="R232caf74becf42e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9396ef1e14776" /><Relationship Type="http://schemas.openxmlformats.org/officeDocument/2006/relationships/image" Target="/ppt/media/image18.png" Id="R73df81fe29de4940" /><Relationship Type="http://schemas.openxmlformats.org/officeDocument/2006/relationships/notesSlide" Target="/ppt/notesSlides/notesSlide18.xml" Id="Re75dc332e6f7476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cadecd5fa4d9e" /><Relationship Type="http://schemas.openxmlformats.org/officeDocument/2006/relationships/image" Target="/ppt/media/image19.png" Id="R181891b6672c46ba" /><Relationship Type="http://schemas.openxmlformats.org/officeDocument/2006/relationships/notesSlide" Target="/ppt/notesSlides/notesSlide19.xml" Id="R3f350f4be75745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8af0c1aaa46e1" /><Relationship Type="http://schemas.openxmlformats.org/officeDocument/2006/relationships/image" Target="/ppt/media/image20.png" Id="R108f0746e7fb4533" /><Relationship Type="http://schemas.openxmlformats.org/officeDocument/2006/relationships/notesSlide" Target="/ppt/notesSlides/notesSlide20.xml" Id="Rafc0ab3ade06401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3984163c394bbf" /><Relationship Type="http://schemas.openxmlformats.org/officeDocument/2006/relationships/image" Target="/ppt/media/image21.png" Id="R41f1d9b057114af4" /><Relationship Type="http://schemas.openxmlformats.org/officeDocument/2006/relationships/notesSlide" Target="/ppt/notesSlides/notesSlide21.xml" Id="R098374a687b0436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edd392a294640" /><Relationship Type="http://schemas.openxmlformats.org/officeDocument/2006/relationships/image" Target="/ppt/media/image22.png" Id="Re035869196134ead" /><Relationship Type="http://schemas.openxmlformats.org/officeDocument/2006/relationships/notesSlide" Target="/ppt/notesSlides/notesSlide22.xml" Id="Ra0a34041142d435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aad049d994b13" /><Relationship Type="http://schemas.openxmlformats.org/officeDocument/2006/relationships/image" Target="/ppt/media/image23.png" Id="R004fb9582c6b48fd" /><Relationship Type="http://schemas.openxmlformats.org/officeDocument/2006/relationships/notesSlide" Target="/ppt/notesSlides/notesSlide23.xml" Id="R2b3a018eefd34a1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b960c6a1547f2" /><Relationship Type="http://schemas.openxmlformats.org/officeDocument/2006/relationships/image" Target="/ppt/media/image24.png" Id="R3ad04afb1cde441b" /><Relationship Type="http://schemas.openxmlformats.org/officeDocument/2006/relationships/notesSlide" Target="/ppt/notesSlides/notesSlide24.xml" Id="R658c1c6448234d1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149f8383874127" /><Relationship Type="http://schemas.openxmlformats.org/officeDocument/2006/relationships/image" Target="/ppt/media/image25.png" Id="R1a773751de024107" /><Relationship Type="http://schemas.openxmlformats.org/officeDocument/2006/relationships/notesSlide" Target="/ppt/notesSlides/notesSlide25.xml" Id="R2ef9a54fefd14ea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06c127beb4623" /><Relationship Type="http://schemas.openxmlformats.org/officeDocument/2006/relationships/image" Target="/ppt/media/image26.png" Id="Ra4d0b31753ad4dcf" /><Relationship Type="http://schemas.openxmlformats.org/officeDocument/2006/relationships/notesSlide" Target="/ppt/notesSlides/notesSlide26.xml" Id="R0a6da36391c54c4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09afaa466431f" /><Relationship Type="http://schemas.openxmlformats.org/officeDocument/2006/relationships/image" Target="/ppt/media/image27.png" Id="R1d5b65f2ddfa4c63" /><Relationship Type="http://schemas.openxmlformats.org/officeDocument/2006/relationships/notesSlide" Target="/ppt/notesSlides/notesSlide27.xml" Id="R240ce596232a444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0e22de612404c" /><Relationship Type="http://schemas.openxmlformats.org/officeDocument/2006/relationships/image" Target="/ppt/media/image28.png" Id="Rd0325f00ac124df2" /><Relationship Type="http://schemas.openxmlformats.org/officeDocument/2006/relationships/notesSlide" Target="/ppt/notesSlides/notesSlide28.xml" Id="R93fb14133ee64e5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024be0122a4d63" /><Relationship Type="http://schemas.openxmlformats.org/officeDocument/2006/relationships/image" Target="/ppt/media/image29.png" Id="R600c1b988e6c4ec2" /><Relationship Type="http://schemas.openxmlformats.org/officeDocument/2006/relationships/notesSlide" Target="/ppt/notesSlides/notesSlide29.xml" Id="R0350a83d676141f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f97ba44424e41" /><Relationship Type="http://schemas.openxmlformats.org/officeDocument/2006/relationships/image" Target="/ppt/media/image30.png" Id="Re1b7aca7da5744c7" /><Relationship Type="http://schemas.openxmlformats.org/officeDocument/2006/relationships/notesSlide" Target="/ppt/notesSlides/notesSlide30.xml" Id="Rfc60d1e691f54f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7A4176-F998-49DD-B438-8BA43142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F7C27-7115-441A-9B80-08CBFFA2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64E02-DCB2-4B6C-B9EC-D4B41D89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C52FF-2412-4801-8F70-A57855287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6591C-1C1C-4F10-8403-9C71B7B4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场、电势、电容、欧姆定律和功率。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5D7A5-12CA-49CF-B520-3F1C74E8C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6EC1C9-BA1E-4680-8F39-4DF335A2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93BB84-424F-4957-984A-1D4C7E06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F5266-FB8D-4546-8C99-543665BC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373311c964d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DD7A8D-3A9C-4802-B95C-235E52F2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DF8E4-328C-4704-9F70-1A860E53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0D3D66-06B4-4393-B1A5-6FB7ED874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AEFE6-F9DB-4BEF-811B-21147CC9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A3D210-F897-422A-A84D-F7E0BC8E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6369C6-5654-46D2-ABFD-1CF0A2A48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9A2B57-3D1B-4E08-8F4B-9B8B782B7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48F35A-932E-4058-AC41-4CC478E3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6012AF-F6E5-4809-A168-D00C6013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9526074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93EC31-BF71-44D0-A679-6641B919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FA43A-B47F-43FA-9EB8-62536CD8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f937ec18946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23CA4-633B-4DB5-A9EC-AFF830E6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14061-F8DD-4A1B-9793-2981BAC1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70AAE-AA4D-4EAD-99F1-4837CBB2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07BD76-12D9-49A2-9B4D-7009C56B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98F7FB-686C-4E91-B415-8A23D73D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472DC5-9BFF-4DD1-BCC0-9897AAA3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0D0050-0753-4370-ACDD-DD0D984E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79305-9B08-422B-B2DB-49D07963D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794398-D2E8-4366-9D41-9B3DD9E5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174A0C-168B-4B3C-AA86-3DF5F351B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D03654-D6C0-4C85-9C81-720C772A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F0BD1E-E9C8-4F6E-A4D6-7506514CA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546CE7-3CC3-432B-BCA9-CD386A32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617355-8271-4627-A9A9-595BC80FE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F243E9-8356-4ADF-83A5-4B882E3E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B9BAB2-3064-47B9-AAF9-44C34C6D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B48F71-7342-49AF-9DE2-05313C7C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成功标准｜场描述力，电势描述单位电荷能量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E6DB19-ACDA-4667-9197-04223283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4F6379-0E51-4546-BCD6-2B63C50B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F55C02-96B1-4946-A271-09E821BC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290484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B97F24-B827-4ABE-8C4B-DAA4949A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3D5E1-FE0F-4C47-AEF4-AD41CB79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5c83636dc40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82B010-44D7-40BA-A9D4-02EC7193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9891BA-FC2A-4DEC-9C7A-77446764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22416C-088F-40A7-ACC9-C0D8AFDC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74418-D75E-4E52-9A6A-4385378B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E1E55-5021-4CF0-894A-5A6AD8E6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32528-DFAF-49E9-9B0A-84F85B6FE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边界提醒｜电流方向与电子运动混淆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83613-3AD7-4B7A-958A-1FF47590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71FF4E-262D-44D2-9AC0-65265777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E6C66-B669-4F0D-A3F8-8E6F02BA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场、电势、电容、欧姆定律和功率。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4FD55E-DB62-4756-B974-35673BAC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A4CB9F-1679-404E-9495-66E15364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BFBC0-4759-45B9-8EB1-86E3B1895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989D4E-FA54-4239-B5D9-4EAC3A6A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1A·欧姆定律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D38E0B-FD43-4EFA-8F84-0243A5862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3353B-D739-4C3D-AF5F-D94DAD42E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955B7A-3D1B-4F2F-B7EB-C2AAAA7E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D1D22-5714-42BB-9694-936C2BF7B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575820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34C167-9EC7-40EB-9386-B2049A02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48A475-F90B-4C21-A478-2F05CC518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898558085e45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AA654-434F-454C-9F20-C392639B9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615329-4440-477E-9DF5-6A2EA864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38FFB7-9275-4C4D-B9B1-4B2FF6F20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能解释“场描述力，电势描述单位电荷能量”，并识别一个反例或边界。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EF39E4-2B3D-4E84-92D1-0DC87DEE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50DAC-E889-4E13-9134-3EC91C30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A279EC-6DC5-4955-97ED-DEAD578E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4F7A8-5B00-4027-ACED-756EE08D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F53AE7-87A1-4298-80E4-0B114DDE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13DEF4-B42A-4B29-B6E9-F217FB5B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63C750-AF2E-4E22-8F6B-AB7C363A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847FD-F944-4A95-9CBA-B9090342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A67109-C52D-42D3-A9B6-1DC47B9A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01ABA3-200F-4A38-9D2D-E2270493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8B5B93-8716-4049-AF68-52548009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238376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04C707-8668-4865-AD27-D8BE4DA9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3E879B-94F1-4C51-A868-52B55F1B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a49d3b2bbd42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6B404F-8B78-49A1-B3E0-93AECB89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B44014-846F-41D4-B83D-31E0E490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3E592-8089-466A-9CD4-C4EAE0D3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77A80A-382F-4864-B739-208CCBE9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AE45D-3804-40AC-9D32-0FA31398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55A16E-F775-4E90-9018-0A95000B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BE6D0-F3CB-4067-8E43-E4C453F1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DFF2C-E399-4EF8-A750-24939114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7BA8B-C077-4779-91F5-2C8E9D12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C2F773-7854-4C08-B2F5-33F52EA6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7B7C71-04A3-4D78-842A-4A3DFA115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5D6E7-E0ED-48BA-8559-890A62C1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4E972D-F9DB-4ECC-9C83-1EA0E47F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4DAA3E-9ECD-43BC-B002-A338F16A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2D1D22-47C8-408D-8151-71149F47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正确结论：15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解析：V=IR=3×5=15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75B50D-DA25-479D-815A-162F8992D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45598F-637A-4438-AC4D-B448A5487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FC9E76-03CD-41BD-9A4F-EC1E6053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BF7F75-F1F6-44FF-BAA3-5CEC56E8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664451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389D77-9520-42C4-9108-E40112EE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EFAAE2-2F8F-4C78-A285-53EFB2C5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c8d1cc2e043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EB518-E553-40C6-91C7-C58C0A94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113BB1-646D-4E4B-825F-7E2FC912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A58BF-F8D8-484A-A3F7-3A4323F6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0663E-ED43-432E-A803-655F0887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933F8-E4E9-4F80-B579-7202CEEB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1C5E6B-DF2C-4432-BB2B-0C9620A20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365DD-1D30-4692-A8ED-5D5FF8D8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053ADC-576C-499A-A6D9-EF2F22271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BF61A-C5D6-4A03-81F7-FE46316D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B932E-A6D6-4CA4-85D6-3B936B7C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8B891-D4C3-44E7-88A6-2B3714F3F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FEC31-387D-4A5E-B2FB-7F5B2EE9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2F5810-E985-4599-B38F-05FBD1AF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C1A346-DAD5-4858-B196-2924DCD3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02EF3F-B280-46DA-9EB9-69DC6AA1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999181-9265-4259-AEC7-AB43287D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CEBFAF-E3A9-4236-9AFF-60F8F56B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F2CE22-AEB8-40AA-916E-9BA721ED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1E06E-9D34-4CAC-887E-EF3FC1C80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720463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A37F01-0708-4619-B95D-0E1362B9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1BED8A-C2DE-4056-863E-B73A9904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dd1b82edb6410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EFF1E-914E-480B-BD1B-461E8281E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EBB9B-722E-4EA1-91EC-8F1890CB5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AECA6-7C12-4CB4-ADDD-DFEF3F89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8CCC05-6BCD-4610-A21F-8D7CA2DF8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E9E7CA-ADC8-470B-B5BE-344641524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D38D2A-8453-4644-BDD0-426E57FA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6E7AEB-3504-459A-AD79-C872A217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FE187F-81C7-45DF-AFED-F7F5B76FA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99FA51-0AFD-49E5-BC9E-CB6B1F35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C23B2-8719-4140-9DA8-B57BA99D0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11925E-9D3B-43B9-B820-1F2ECF8C5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E0C68A-0E55-4929-BA85-32F82270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5C45CF-5B73-42D2-B7B0-AFDDEAFA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C9316-065C-4E7F-B110-9D772486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9493C8-1AA3-4318-9AB6-21C512F2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5CC6D9-1BB2-401C-95D5-0D5A3913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5BFA2-A170-417F-B39E-CB9D4A57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376948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04A0BD-D3AD-47E9-B887-D07CAF05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9693B-6884-4873-947C-C65BC1D80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25344b48d4d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6F7147-2BFD-4083-BD68-09E9AA47E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38452A-C2FC-4D16-9261-D1B90C3A9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BAF15C-E992-43DC-8A57-A8B84898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52D09-9FFE-416F-A242-F57592DC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169AB-7A72-4202-87D7-1F588D6F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52B1F4-D2CF-4714-9D3D-4171F07D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2BD29B-FDB1-4CB6-A53E-AEF637F6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344AE-63D0-4EDC-B6A1-CFBF20D91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ADD1C-F29E-4C29-B726-BC2B88BB7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11C4DC-9789-4787-B75A-45A5D10E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E1060E-C43A-40E1-A177-7CB0FC0B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B6A4F3-7EB6-432C-ADCC-A87D07D2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C613D1-C3FF-4F99-9E35-B1082187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6901A-80A2-4AB7-B230-E797A8AB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8878A3-8317-4860-A820-55F14CAB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18196B-6D3C-497C-A7D1-ECB84AFA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8FC578-1825-4547-902B-16562A13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615717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DD3C6A-5E1A-4AAE-A2CF-0DCA7253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5E717A-5880-4CCB-8022-1373B9075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065c30d6d46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8610A-82F2-41A6-A12F-A5FD8F7E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DA537-CBCB-4485-802F-712D7564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1CF60C-176C-4206-9660-33D95AF4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9234BF-BDD0-4E89-BD07-56A98450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 1.5 kW 的空调运行 3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B86387-6B6D-4BD1-9918-264503D2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8C66D2-9362-447D-BD30-B75627C3E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91502A-5036-45D6-986B-70EA95B3E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3DCE3D-CED1-4A11-9F91-8796B3F2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D36F61-E93C-4C34-B585-D89D7BCC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C1534C-A18A-4DE5-BD6F-87EAAC1FA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41FEA1-4E3E-4595-86FD-0A26503CD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40EF77-2A02-4FAA-B859-66AC0C8C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9F9140-493F-4A84-8D1A-A41A7A29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3F4911-6C03-44CF-AFE4-9D645746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6A1679-B563-4BDC-8309-A2F504AE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35318B-FF95-481B-9F4B-B153557B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993AC-2843-4533-9812-3002B854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E40E61-97B7-4414-8C4F-14CCD64B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DFA69A-3376-4D13-A4CB-554EDA7E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280762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FE84C0-607B-4FD8-AFB4-4CCEA781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1FEEC-779A-4E34-AB0B-809384C8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dd1a59c77948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A44A7-D68D-4734-827B-2947DFA0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35EBC-47A4-42C3-ACAC-0CDF264B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450A5-0D16-46B4-B9CB-DA86122D6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7F6878-12F7-4CF9-A7B5-BEC1479B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7CD5E7-3926-479B-AB30-200B484E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电阻 5 Ω 中电流为 3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3EC9E-FB22-4E4B-A104-96A68B2EA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9DB6DF-E4BB-4AD2-9007-6AC3E9B3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69EF7A-225C-4F24-AD0C-513FA8FF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C0296-34A9-465B-9F2E-AAEC972C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 1.5 kW 的空调运行 3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D1C413-326C-4438-8DA0-E55414963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A62DC-C215-45B0-9941-1C1D9AECC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BCAECC-35F1-4938-B630-BB347AB91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43A76-C5A8-45EF-9681-D0002B19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14 V、4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4677A4-828E-4A76-9959-738EDE2B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E8880-099C-42A5-A771-9C288443A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51317B-AD17-4A85-9369-893C573F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79B2EA-DD01-470E-A03A-5804CBD2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265283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A67A3C-7565-4CDB-BB9F-D4622475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27D15-46FA-4F5D-8FF5-659A3C92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09d092ca4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7AE609-BA1C-42C2-A1B1-6BCD6AD49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292CE-ECA8-40BB-A3B9-C2617E0A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330E8-4D77-4518-95A5-FDBF1187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A6BD10-570D-40AE-A1B6-A960F2FD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E9127-6A26-4396-AF68-984F7AA38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143DE-04BA-48D9-8D13-900C001D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B767A-C6AE-43AD-AF2F-BAF732E7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C9D34-E4A5-453B-A7F2-977FBEBC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解析链：E=Pt=1.5×3=4.5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C6CE83-5D0B-43B5-9932-347C162DB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C94873-8683-459E-B838-B11D4B34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921CC-A626-41D3-8739-7C1379308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2BB547-AB04-48BD-ADE7-FF65DB60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326567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5EACF2-9D3B-46E2-A8CA-6D4B3F91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3F743-B5B3-4FEA-869D-5E114114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f64523d739421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F6D11-F0D9-46B8-9F48-7816D7DD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BD0F6-ABDE-422B-B0F4-3108574D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AD2C5-6DDB-45FC-8893-68A0A5D2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D2F97-E88B-44AC-A3F5-B5AC5250A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一电器在 14 V、4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0E3AB-575D-4834-B40A-B94A0B78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5FBDBA-E285-4ACC-AAEF-2E264E2C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1C90D9-D2FD-4CDD-A4F3-57978202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29E1E-BF55-428B-B485-8537AAC6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5964D3-C057-41D1-9341-88DB2B3C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DE1F9-7D5D-4361-80FB-5BB1CE11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47825-0886-45EC-9575-687D985CC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BEDA48-68CD-48FF-B8B7-A1591CFB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CF9582-1269-4E5B-8E71-9D1B8D6D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5691624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039498-365A-4CCE-A960-364411020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BEACA-DD23-4598-A2A7-01105694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791a5c11b44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52537D-8883-42E2-AE04-2453E686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FB278-4B42-4625-A959-D1D5C5CB9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5D5D36-A93B-4C22-A98F-0F6D178B0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能独立执行“定电势差—化简电路—列守恒”，并说明每一步理由。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C35F2-FE0F-458C-9B82-533B87A7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FB4DB8-1B15-4A86-9D93-5B6CEC4D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FDE571-9DDB-4A36-A7AE-6481B371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5C8A8-7117-425C-971F-3A65F523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04A267-BEF4-4AB9-9234-EB0B4CE0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C9F2A3-1636-4D39-992C-688C7AD3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47B8F-07E7-4D3B-8106-0C191CFA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03829-B8C0-400E-A4A9-76EE1268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E625E-A63B-4F0F-ACDB-78D4A9BBE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FEEC05-EFDB-4EC9-9594-6FA38E29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F3CE9C-1A46-467B-8876-3B72D62A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006340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389B15-B94E-4489-93F9-DB3C50D2D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059E8E-BA98-416D-91E0-FD46A458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18a2c19dfd4c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D837D-CB0A-48AE-993A-6794F3D2A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FE63F-749E-488A-96F5-71444C68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5D487F-02A2-4FA6-B7D2-47AED144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92A2F-CE76-4CED-B657-0930AD859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39FA42-2144-4404-85A5-5DADC9BC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A0944-F6E6-4E0A-938F-517EFD3A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5C9EC-36DE-431A-B52C-5F43DA90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29FC6-218C-497D-8FE6-9BB761EB3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CAE630-F188-4384-89CA-5BA54449E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8B722-0940-43A3-BD7F-4876705C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68186-8922-45E6-988C-116D7433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35E70-C6D4-45DC-AF02-2AA3B3D6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A84036-1995-42AD-B14D-B0DF1C02C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57AA47-B630-454A-96FD-7217D45C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3D00A1-0843-4C25-B48F-2387E011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正确结论：35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解析：V=IR=5×7=35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20DA52-436F-4D3B-8D97-302C25A7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1C26B6-93E7-4B53-9C11-FC2E4965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DFF2C8-9250-4E98-822D-CACFF3EBD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15D5C4-BE30-43E4-B966-9AD20B41A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990085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679D5-76CE-4F66-A44E-107C3E80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F6346-6C04-4F08-A643-952416F7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86120a0a945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061F1D-3AB3-4064-A150-06867730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AF21A1-73F4-4F14-90E3-3C586878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F7E6DA-952F-453D-A1F5-250E4DC5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422D0C-B3E2-4864-9995-C2E1795A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980BA-C94C-4C07-B63D-FE9331EF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EB10B-4171-4E4E-8B63-0A4783BD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8E5B3-95BC-4A46-9C7D-774F28F9F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333F3-7E7D-44F2-B69E-910F316E6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D50390-FFD8-468A-9B02-2B159C7F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F0F20C-92EF-4404-867F-4DD07043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103A39-B510-448A-B2AB-BB13202B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7817D8-568F-4750-8149-2575BE13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06C651-D8DF-4AF1-9B68-101516C6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462B6E-1D83-4BC2-81A5-3A386D0B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958B4E-895D-4EC2-B5B9-FC1F245C1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78ABA7-4F3C-4B1F-9BF5-F58B28D4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D37BFB-5BDD-4F1E-98D4-6C4E4BCA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D6C2F6-3075-4F9E-8965-554AD6E6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E6D681-6D8F-4F37-98F3-FAF4CC0E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818716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D6E012-7202-4827-A00C-58D24F7BA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CA5BE-6B2D-4B7A-8D28-8A60BAC9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6d781d94a4a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E134A-F00B-47CD-8728-CD23F581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AAAE8-FD3C-4D40-A9C8-705A25AA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72875-AC35-429B-8D7F-D9A2A50B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93119-22CF-4210-BFAF-E94BBCC7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D81C0-AFCA-4983-9563-EE487990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78D0D0-A2A7-4C9D-AEBA-ED0DFA5AB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6A511-C417-467E-9BB3-D248C7E2A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0970A-E122-48BD-AE66-D4387668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5BA3C3-A0C3-4BB2-BCF2-E81E41EA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21D6F-6A2B-4D50-BB28-58DE1330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BF0162-6098-417A-BCAA-0CE3FC374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9D1F04-08B6-4383-A551-0D7ABD0A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75BD4-CAD7-4F01-8FC7-A5801311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15D1F-6D8E-4135-9342-7FDCE322B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FA8A95-09A9-46E9-8618-649C668E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FEC611-1B60-40BA-9C41-06719C69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563C44-FA48-4886-B422-4FAE453D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34434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B0AB2F-06E7-4690-94CA-703E668C3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2051B7-FCC2-436B-9AD5-70944A118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cf0c0771f4d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2DEFAA-B989-4D13-88FE-EFCCA6D11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8CF8B-D2C3-4740-9746-888BCCC0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839EE-F6D7-402B-96E4-BF586038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09F01-89E9-42A8-8B29-9E824E7B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E6DF5-F7C6-4869-8C56-103C4A63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8F098-329F-430E-8771-33D85B6E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5F91DE-CFAD-4ABA-9F64-EB5079E25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10A1D8-E6F6-48C4-8850-8F9F57BA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E516DA-8909-4D58-AF43-4E2A5D31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FCF89C-CC6F-45AC-B725-EA8F9126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9BF320-5FE8-4433-940E-A83579DC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C6743F-8D58-4DB8-9C29-F3CFC556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F1AAA-7007-4908-B639-CC8430D98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7D564C-8646-423C-9892-E569051F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1B5F5-B4E0-4501-AF7D-CACD26E3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314A77-9EE1-423F-B866-F6281FF5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0FB6CF-9552-4B26-8BEA-BEF990EA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724463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F72555-5065-4B66-B1DE-7AA33892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9B7EFC-3925-4502-9082-45E77734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f81fe29de49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09CCE-D264-47E1-A42D-B320106B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9D011-4951-434C-972E-5AF0F997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8DEB9-4A51-4207-B140-83FDF728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BE9BB7-3DB8-4936-8799-228AF255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 2.5 kW 的空调运行 5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0399B-6776-476D-A570-A9BA18EFB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8A23F-D6D8-4BBA-B669-110BE656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74696-BA7C-4DB3-8EFA-F3E0CBF0F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9ED55-3B1C-427F-BFE2-6B94AFCD8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B9AE8E-0C5D-4E1D-9170-36D31B07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0A14A-6764-436F-A5F9-A023E0B1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164F3D-2386-4977-A238-30BFDB14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FE4B07-4DEF-48F6-A195-06CB6ACC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721B63-87C6-481A-9AA8-48B2442D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E7E5C3-3F04-41A4-AD03-A63640C4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6336BC-17E8-46F0-936D-67CB2D03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B58161-2E73-4261-A8CB-D86A7F68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B35FB7-6EFF-4CF4-B9AC-86C95D8D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D283E2-3191-4407-87CD-13B3E5CFB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42A834-50E7-4721-9F66-B082B8F6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39002600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1F61A-29DB-468E-93D7-F0B725E9E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5E4C9-FB0D-4D04-8C97-64A40281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1891b6672c46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597772-B3E5-4421-8732-C1E1371B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2C5C5A-2CE3-465C-954A-E70F754FE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0CEA3-BAF1-4A02-81CF-809764B9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90831-7729-4C0B-A316-72D4F16A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4303A-E7ED-4FA5-9834-C7A70D5C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电阻 7 Ω 中电流为 5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8B30D-9283-4D05-9527-09BDCE8F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7C7F26-2C9E-4C5D-8A03-97818A207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41330-DB29-4FAA-A124-4B4A2C2E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775612-35EA-45DE-A826-69F1B8217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 2.5 kW 的空调运行 5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8B56DF-76C5-4BC1-891D-223F7EE8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FF4D1-F8C1-46E6-AE4B-8237AB1D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68F887-6DF3-4B69-96F1-764804B75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B92A2-0590-4B5B-A2F0-9282E272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18 V、6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046722-2A12-42BC-A675-FD61A50A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63F412-8CF7-42EF-A9E2-D84A73AA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DAA004-E8F9-4EDC-866F-EDF801A6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FF36BB-D410-4FFE-A719-3FF7D7F5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7471627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1C7E3-F11C-49AC-8750-EADC2ACD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84C91-E164-42D5-AD1B-134927DD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f0746e7fb45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35C047-C73F-45FE-864A-DF18D810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00125-48D2-4DCB-9653-BB3C6A4BF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E3D5E7-76BA-4F9E-ACC6-F94E399B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19B22-1BCB-4926-9A8F-428CCF3E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27012-D3DD-45A0-BEAC-6C88FF242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12D18-8F4A-4561-8829-89B53346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0FA0E-DA8C-4A4C-A95B-EFC965C3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28EE61-55AE-4AFE-BCCD-95DE1C96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解析链：E=Pt=2.5×5=12.5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9BB37-C663-4017-BF1B-108C5665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5E9DB2-1DD6-4D62-A338-5BDD16E6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4405A-6485-493E-BCE7-A932F2C8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F7F03A-11D6-4F64-9578-F51D0D01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14624627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0CD5C1-350E-4279-AC74-E1BBA198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28C05-AC36-4027-BD89-5C6D4D8B6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f1d9b057114a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4A0816-CC75-4A9D-A546-154665B83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FDCE0C-56C1-414E-AA08-099F62FB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65416B-412D-428F-A07B-C46EEA3E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FE6AEC-82FE-49EE-97EE-2BA0251B3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一电器在 18 V、6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3DB924-1783-4507-B38C-B049FC2AC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934D5-CF57-4257-A112-55350E11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4589C-D04A-43DC-92CB-725C6B3C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939BE-A19E-4B75-8DAA-1D274D9A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060EF-4BE8-4D73-B750-0E7E9A47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649AF-3BCD-4154-850B-52ADEDF9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DC2F79-D178-41EC-B372-C220A40B5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14CC6-90CE-4CDD-BC7E-BB50B4A5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8F886F-26EF-4862-8D8E-75A199F3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9095484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9C2309-2405-4A1F-9B82-D964B415A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563F-1C19-47A2-980C-FD8B8E00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5869196134e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F6A6C-B1EB-46BC-86AE-56C95079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24D1C-88AE-4D6B-8DEE-9523EEA3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410F9-E824-43B2-80A5-3804C453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9071F4-42A3-4025-B044-504FFCAA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1215BF-7034-4A90-8068-95B3350C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5D10ED-3D93-4B3D-A1CF-9417E659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9D7E6-EBEC-4A8D-8C43-BC96DBFF9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高频错因：电流方向与电子运动混淆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9E75D4-ADF3-4237-80A7-7C2332E91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B03BB-031B-49D1-9189-8B312005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6FDCC7-B721-4767-A6EC-DF324917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9FAB3E-EF92-451B-9BC0-391F19FB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3DDC26-5FF2-49C0-9ED5-26DD3E31C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6441F-2D85-4356-AD5F-6895B8EC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5F5A0A-AE50-4038-BC0A-D4930777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6283157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B7EF8F-4603-4A90-B3A1-10A46BF46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25F366-AF04-4D92-9A7E-6EB44B89F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fb9582c6b48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30774-74A4-4344-9495-5CDA4ED8E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F56EB5-7648-4FCD-ACD1-E42497226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30CD5E-A01C-4D5A-8077-A82C66E9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B36AF-84C9-468B-B24F-75BF9BE81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88AE63-C577-49BC-A73F-8D5906C5E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8CA51B-4F62-4351-B16B-95B652A1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3B8DF-9C2B-403C-88F4-CB613347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化简电路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0296DA-3E61-4581-B5E6-5531FB7A8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268506-DC68-4151-9369-78C2077D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列守恒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688B76-5D42-414E-8C75-390D99EC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94012C-6F68-436C-86F2-665D0140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1995A-30B2-4947-B192-38F35F7C6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E2141-2953-4E1E-B03C-F94A2432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12CE43-701E-4482-990E-378581B5D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63811-F07A-46C5-A602-A16622273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正确结论：63 V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解析：V=IR=7×9=63 V。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09AB8E-F5EB-46BE-9C0C-22EA51DA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76AA2D-7750-4121-97C5-7875D634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57A30A-7687-4264-B2D3-26012A00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94967C-9D12-49C4-8F5D-FF6393F4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529675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738EE0-3F03-49B4-910F-468B7CC55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220EAF-1FC8-4DF5-B46F-39FACE77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04afb1cde44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70261-529C-43DB-96AB-58D6FC1AB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29F22-6D09-4BC9-93F3-7509112A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266615-AE39-46EA-AC7D-AE04D0F19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546258-85EC-4E24-9E73-4F2F0A610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3045A1-A089-4E4E-A629-B94FB352C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2122D-3C82-41D8-92AA-6C9C31B7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17A385-27BE-40F4-A179-774A6223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B25680-1129-472A-A065-5454AB18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9B20D-EC55-4602-9518-87A91EA9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0FB77-4E6A-4E92-A1B3-283CF2EEB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C6B2A9-2318-43A5-B484-75D60376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384D1C-BA1A-4082-AFAB-B3C375736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81E8CB-9FFA-41AA-9926-D351E9BB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540202-3E7B-4B04-88F9-DC18DDFE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ADE2E0-1C7F-42D9-B057-BBDF83DCA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F7A03-003C-4626-8C78-C48A97C7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62D912-6167-49E2-A8E7-3417AC26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B995DE-8778-4288-9E6A-6930489D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6723C7-1997-4590-AB19-B2B3328D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895155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AF9B6A-95EB-4D76-B450-94511269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6C1A8-9FA9-4AB7-8985-4E365A26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73751de0241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FC6DC7-E743-4DA4-885D-80F8878E9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5688F-29FA-446C-ADDE-003C3F20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E09F0D-58D2-4FD3-AE48-386ADD79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DB7CB-9749-4B88-9A6B-A8FA1492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静电场与电路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7098E-9FB1-4E44-BDEE-7C77F6A5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5CD9A5-963A-4732-9D88-A03D9CC7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0D2DA9-2C60-4CF9-B481-C1BF6C3BC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538A89-EDB3-467B-9767-05D692FC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3F5BC4-A6B1-4928-BD26-9B53847B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720B17-B71B-4D93-974C-F1455A91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6CB91D-8239-408F-8790-987E3540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F10FE-3F2C-421F-9E35-958698DFD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29D89B-213E-4FA5-AC00-EC99EB94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3A64E-1254-45E1-8D61-71D7FA02A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9FAD2-0574-4A45-8771-8F7535EE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90AACE-76A6-4E91-9DBC-4169E067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EDCE57-4773-47A4-BBED-B77997E5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373324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4E1CB7-B476-4F37-9EB5-8BAAB465D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74012-BEE6-418C-B7AB-66E50E65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0b31753ad4d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F4468-5598-4BCE-A437-4338C839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C8EA09-6CF1-4A74-A8CD-1109C82F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50899-F217-47B9-AC95-F13389266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DEF5D-BFDF-43FC-B987-D3DC2A19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2D27DA-06A1-4D9F-8572-4BF17397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90DCFA-4CB2-48E1-9E3A-93D5F03E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20B922-4CC3-40ED-9182-EB9B3CDA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场描述力，电势描述单位电荷能量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06F7E5-315C-4CA3-8A97-9F22B8D5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AEE40-540A-49A6-9B60-01AAF204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7075A-9535-4B75-8F31-BAB10BFF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定电势差—化简电路—列守恒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4BCDD3-1C43-422C-ACE5-CDAC3EA62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1F928-6CB6-4866-9106-5DED158B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030FF9-207D-47CC-B54A-F3704D74A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检查：电流方向与电子运动混淆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E6809C-0498-4011-AD4B-D7062DA76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86593-A999-473F-A54D-AA4E4E2A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60FAF1-5E46-47C9-8024-4EC4C4203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6EDEFC-0A6D-4232-B69B-BE18AF7BD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6636834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492A11-7BF3-4BA2-830D-C5A5D3CF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E55EDC-128B-4F01-AC0F-54038C673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5b65f2ddfa4c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2B11A-BC9A-418B-8C2E-C4F4F5089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999AD-6258-4D8A-927A-A9F60C5A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55B697-C6DE-4FF7-902B-D778F1F1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0432F-0E36-449B-8D98-86F39ECDB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功率 3.5 kW 的空调运行 7 h，耗电量为：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65B1A-2625-4D8C-AC1F-54CBDD11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1A·用电量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8ACBDF-FE06-4A27-BDA1-7BD05F86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7F788B-915C-4EE9-B2FB-D905859C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CBC6E5-3180-4140-AB39-F24D75A4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07FB1-10F3-47DD-9F1F-DE46448F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F397C-6146-4182-90C3-B69A78E6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02796-14D4-4C40-89D9-4865679E6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3F28D2-1A53-4161-ADEB-09612777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16DBDC-7FBD-419A-A3C5-E69A34E1B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32F3C2-A7A9-47E6-A4A8-C053055F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ECE46-C5DC-434E-899B-031B40EA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732F95-0631-4C75-8136-8A24E64D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A57E3A-448C-4D31-A8E1-676D648D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945EF3-02A1-4C78-8036-7BABFF24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78F40A-21BE-4B20-97B5-9AA812751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0254488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B77FD9-B6C2-4EEB-B644-50610768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313A0-0EFE-4633-99E5-8E59B789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25f00ac124d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60459E-5D56-49ED-A973-F3A78E492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CB6B09-672D-4F45-98BC-70CB11BB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67EE6-E6DE-4308-9D2E-01A57103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63917-13A9-471C-8937-6F2729F1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11D0C-620F-490C-968F-46F1298C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电阻 9 Ω 中电流为 7 A。两端电压为：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D4188-3C51-4193-AF13-D2DA75687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A2879-E922-44BD-B77C-9B62B28CA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0FAA3-978E-4508-AEE4-B5F8D9D9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A97D1-B9BB-4AC3-91FA-7F3437D7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功率 3.5 kW 的空调运行 7 h，耗电量为：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F95A54-73D9-47A0-8AEA-356582A4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375DCB-9488-4A2D-9094-64D55D11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3FF200-B1E7-45EF-AB07-781735A9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29800-01AF-4CC3-9B34-7181C70D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一电器在 22 V、8 A 下工作。功率为：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9D95E-87D0-492B-9908-A706041C8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82990B-E7E4-4D50-B88F-5EA93C91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075D6-2E94-4A81-AC0A-2A734BBD8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833AAD-422F-4218-AD71-90BD9ADDD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1288104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D70FF3-9F59-4924-9E77-3185589F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21E40-3F2A-4EC3-AAA6-2AD36625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c1b988e6c4e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BBD2F9-7CBB-4FC5-8CE9-FEC14CD8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BC65E-AC23-4E16-8B76-C640A3CA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14161-40A5-4392-9800-CB4A25B5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34DDE-6C26-460F-8663-688EAA42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电流方向与电子运动混淆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A2F60-721D-48EE-A1CF-90A8A3643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5B29D-90AA-4D1B-8A90-FA7B5D17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FB46A8-B252-4DFA-B0E8-C00A5C50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91D6B-F612-44A6-B5D5-86946DD4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正确结论：24.5 kWh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解析链：E=Pt=3.5×7=24.5 kWh。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71F605-0FFC-409D-88F6-2A8A987A2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43ECA4-5713-4340-A92E-A5A6ADE5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7BCA3F-F94C-47A6-A424-DDCAE7ADE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F63728-92C7-4339-AB6D-76DD3D95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5974029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2B3D87-3AD2-4808-A2FB-24DC3DC6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01F0E-25BD-4980-9773-826201F6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b7aca7da5744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F78B1A-45D0-424B-8BAC-E1751EDB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D4378C-6E0F-4A2C-83CF-B51B44A1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9B1EB4-D1C2-401E-93AF-B52BABAE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E5BB4-D323-4FD7-B101-067C863CA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一电器在 22 V、8 A 下工作。功率为：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B1D45-2BB2-45CB-855C-A2A6BD98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9BD9FF-E131-4040-A021-DCD15613B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096AF-653B-4DFF-821C-BE7ABC7E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F5BDC9-5087-48E8-BA95-C23A5C12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8FFFFE-8048-4DC6-9BE4-54DA76D1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C025B2-8E6E-4E9F-A044-EADD9197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31C443-6746-4CCD-B35C-CBA001FB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73023-6187-4358-A29E-950AC34DA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静电场与电路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C0B944-03ED-44D1-8C71-0CD7E78A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925434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2026-08-19T08:39:24.3850000Z</dcterms:created>
  <dcterms:modified xsi:type="dcterms:W3CDTF">2026-08-19T08:39:24.3850000Z</dcterms:modified>
</coreProperties>
</file>