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8e861273744a5a" /><Relationship Type="http://schemas.openxmlformats.org/officeDocument/2006/relationships/extended-properties" Target="/docProps/app.xml" Id="Rf83e357743cd4bfc" /><Relationship Type="http://schemas.openxmlformats.org/officeDocument/2006/relationships/officeDocument" Target="/ppt/presentation.xml" Id="R2b898e3367bd41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ee006022124cb2"/>
  </p:sldMasterIdLst>
  <p:notesMasterIdLst>
    <p:notesMasterId xmlns:r="http://schemas.openxmlformats.org/officeDocument/2006/relationships" r:id="Re985026fa74a48f6"/>
  </p:notesMasterIdLst>
  <p:sldIdLst>
    <p:sldId xmlns:r="http://schemas.openxmlformats.org/officeDocument/2006/relationships" id="256" r:id="Rc36425161d8b4c1a"/>
    <p:sldId xmlns:r="http://schemas.openxmlformats.org/officeDocument/2006/relationships" id="257" r:id="R5a21f8f7f65b405b"/>
    <p:sldId xmlns:r="http://schemas.openxmlformats.org/officeDocument/2006/relationships" id="258" r:id="Ra2883e70a1a04a1c"/>
    <p:sldId xmlns:r="http://schemas.openxmlformats.org/officeDocument/2006/relationships" id="259" r:id="R55cd2f0d66dc4c17"/>
    <p:sldId xmlns:r="http://schemas.openxmlformats.org/officeDocument/2006/relationships" id="260" r:id="R078a5b644d4b49eb"/>
    <p:sldId xmlns:r="http://schemas.openxmlformats.org/officeDocument/2006/relationships" id="261" r:id="R2f4ce7e7385d45c8"/>
    <p:sldId xmlns:r="http://schemas.openxmlformats.org/officeDocument/2006/relationships" id="262" r:id="R00fbe280788949e6"/>
    <p:sldId xmlns:r="http://schemas.openxmlformats.org/officeDocument/2006/relationships" id="263" r:id="Re78b704723cc462a"/>
    <p:sldId xmlns:r="http://schemas.openxmlformats.org/officeDocument/2006/relationships" id="264" r:id="Rfc21dd80c1024e4d"/>
    <p:sldId xmlns:r="http://schemas.openxmlformats.org/officeDocument/2006/relationships" id="265" r:id="R4f998855f4d648c8"/>
    <p:sldId xmlns:r="http://schemas.openxmlformats.org/officeDocument/2006/relationships" id="266" r:id="Rb3d906debcf44500"/>
    <p:sldId xmlns:r="http://schemas.openxmlformats.org/officeDocument/2006/relationships" id="267" r:id="Rd47753f0e7874bd5"/>
    <p:sldId xmlns:r="http://schemas.openxmlformats.org/officeDocument/2006/relationships" id="268" r:id="Rb2dba91bab464a3b"/>
    <p:sldId xmlns:r="http://schemas.openxmlformats.org/officeDocument/2006/relationships" id="269" r:id="Rd9914234dde64e09"/>
    <p:sldId xmlns:r="http://schemas.openxmlformats.org/officeDocument/2006/relationships" id="270" r:id="Re2d6ad6a672d4eff"/>
    <p:sldId xmlns:r="http://schemas.openxmlformats.org/officeDocument/2006/relationships" id="271" r:id="R6656437c61df48cc"/>
    <p:sldId xmlns:r="http://schemas.openxmlformats.org/officeDocument/2006/relationships" id="272" r:id="Rc546774d0fd340be"/>
    <p:sldId xmlns:r="http://schemas.openxmlformats.org/officeDocument/2006/relationships" id="273" r:id="R35337ff65516496a"/>
    <p:sldId xmlns:r="http://schemas.openxmlformats.org/officeDocument/2006/relationships" id="274" r:id="R242a6121c58a41e2"/>
    <p:sldId xmlns:r="http://schemas.openxmlformats.org/officeDocument/2006/relationships" id="275" r:id="Rf04fb563b8544f0a"/>
    <p:sldId xmlns:r="http://schemas.openxmlformats.org/officeDocument/2006/relationships" id="276" r:id="R264940555acb4bdc"/>
    <p:sldId xmlns:r="http://schemas.openxmlformats.org/officeDocument/2006/relationships" id="277" r:id="Rea953f711b784450"/>
    <p:sldId xmlns:r="http://schemas.openxmlformats.org/officeDocument/2006/relationships" id="278" r:id="R4312dc806e524297"/>
    <p:sldId xmlns:r="http://schemas.openxmlformats.org/officeDocument/2006/relationships" id="279" r:id="Rd4a3df02c283490d"/>
    <p:sldId xmlns:r="http://schemas.openxmlformats.org/officeDocument/2006/relationships" id="280" r:id="R602eb5d5600a49e5"/>
    <p:sldId xmlns:r="http://schemas.openxmlformats.org/officeDocument/2006/relationships" id="281" r:id="R9bd77af2580e4d08"/>
    <p:sldId xmlns:r="http://schemas.openxmlformats.org/officeDocument/2006/relationships" id="282" r:id="Rdfb109a1242f4ef1"/>
    <p:sldId xmlns:r="http://schemas.openxmlformats.org/officeDocument/2006/relationships" id="283" r:id="R7fec86e548454cec"/>
    <p:sldId xmlns:r="http://schemas.openxmlformats.org/officeDocument/2006/relationships" id="284" r:id="Rd87699e7ba9c4626"/>
    <p:sldId xmlns:r="http://schemas.openxmlformats.org/officeDocument/2006/relationships" id="285" r:id="R4e3d4e9936774a4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fdf93c767e4b1a" /><Relationship Type="http://schemas.openxmlformats.org/officeDocument/2006/relationships/slideMaster" Target="/ppt/slideMasters/slideMaster1.xml" Id="R11ee006022124cb2" /><Relationship Type="http://schemas.openxmlformats.org/officeDocument/2006/relationships/notesMaster" Target="/ppt/notesMasters/notesMaster1.xml" Id="Re985026fa74a48f6" /><Relationship Type="http://schemas.openxmlformats.org/officeDocument/2006/relationships/presProps" Target="/ppt/presProps.xml" Id="R9297b3f7cfd74874" /><Relationship Type="http://schemas.openxmlformats.org/officeDocument/2006/relationships/tableStyles" Target="/ppt/tableStyles.xml" Id="R366860edf6664cc8" /><Relationship Type="http://schemas.openxmlformats.org/officeDocument/2006/relationships/slide" Target="/ppt/slides/slide1.xml" Id="Rc36425161d8b4c1a" /><Relationship Type="http://schemas.openxmlformats.org/officeDocument/2006/relationships/slide" Target="/ppt/slides/slide2.xml" Id="R5a21f8f7f65b405b" /><Relationship Type="http://schemas.openxmlformats.org/officeDocument/2006/relationships/slide" Target="/ppt/slides/slide3.xml" Id="Ra2883e70a1a04a1c" /><Relationship Type="http://schemas.openxmlformats.org/officeDocument/2006/relationships/slide" Target="/ppt/slides/slide4.xml" Id="R55cd2f0d66dc4c17" /><Relationship Type="http://schemas.openxmlformats.org/officeDocument/2006/relationships/slide" Target="/ppt/slides/slide5.xml" Id="R078a5b644d4b49eb" /><Relationship Type="http://schemas.openxmlformats.org/officeDocument/2006/relationships/slide" Target="/ppt/slides/slide6.xml" Id="R2f4ce7e7385d45c8" /><Relationship Type="http://schemas.openxmlformats.org/officeDocument/2006/relationships/slide" Target="/ppt/slides/slide7.xml" Id="R00fbe280788949e6" /><Relationship Type="http://schemas.openxmlformats.org/officeDocument/2006/relationships/slide" Target="/ppt/slides/slide8.xml" Id="Re78b704723cc462a" /><Relationship Type="http://schemas.openxmlformats.org/officeDocument/2006/relationships/slide" Target="/ppt/slides/slide9.xml" Id="Rfc21dd80c1024e4d" /><Relationship Type="http://schemas.openxmlformats.org/officeDocument/2006/relationships/slide" Target="/ppt/slides/slide10.xml" Id="R4f998855f4d648c8" /><Relationship Type="http://schemas.openxmlformats.org/officeDocument/2006/relationships/slide" Target="/ppt/slides/slide11.xml" Id="Rb3d906debcf44500" /><Relationship Type="http://schemas.openxmlformats.org/officeDocument/2006/relationships/slide" Target="/ppt/slides/slide12.xml" Id="Rd47753f0e7874bd5" /><Relationship Type="http://schemas.openxmlformats.org/officeDocument/2006/relationships/slide" Target="/ppt/slides/slide13.xml" Id="Rb2dba91bab464a3b" /><Relationship Type="http://schemas.openxmlformats.org/officeDocument/2006/relationships/slide" Target="/ppt/slides/slide14.xml" Id="Rd9914234dde64e09" /><Relationship Type="http://schemas.openxmlformats.org/officeDocument/2006/relationships/slide" Target="/ppt/slides/slide15.xml" Id="Re2d6ad6a672d4eff" /><Relationship Type="http://schemas.openxmlformats.org/officeDocument/2006/relationships/slide" Target="/ppt/slides/slide16.xml" Id="R6656437c61df48cc" /><Relationship Type="http://schemas.openxmlformats.org/officeDocument/2006/relationships/slide" Target="/ppt/slides/slide17.xml" Id="Rc546774d0fd340be" /><Relationship Type="http://schemas.openxmlformats.org/officeDocument/2006/relationships/slide" Target="/ppt/slides/slide18.xml" Id="R35337ff65516496a" /><Relationship Type="http://schemas.openxmlformats.org/officeDocument/2006/relationships/slide" Target="/ppt/slides/slide19.xml" Id="R242a6121c58a41e2" /><Relationship Type="http://schemas.openxmlformats.org/officeDocument/2006/relationships/slide" Target="/ppt/slides/slide20.xml" Id="Rf04fb563b8544f0a" /><Relationship Type="http://schemas.openxmlformats.org/officeDocument/2006/relationships/slide" Target="/ppt/slides/slide21.xml" Id="R264940555acb4bdc" /><Relationship Type="http://schemas.openxmlformats.org/officeDocument/2006/relationships/slide" Target="/ppt/slides/slide22.xml" Id="Rea953f711b784450" /><Relationship Type="http://schemas.openxmlformats.org/officeDocument/2006/relationships/slide" Target="/ppt/slides/slide23.xml" Id="R4312dc806e524297" /><Relationship Type="http://schemas.openxmlformats.org/officeDocument/2006/relationships/slide" Target="/ppt/slides/slide24.xml" Id="Rd4a3df02c283490d" /><Relationship Type="http://schemas.openxmlformats.org/officeDocument/2006/relationships/slide" Target="/ppt/slides/slide25.xml" Id="R602eb5d5600a49e5" /><Relationship Type="http://schemas.openxmlformats.org/officeDocument/2006/relationships/slide" Target="/ppt/slides/slide26.xml" Id="R9bd77af2580e4d08" /><Relationship Type="http://schemas.openxmlformats.org/officeDocument/2006/relationships/slide" Target="/ppt/slides/slide27.xml" Id="Rdfb109a1242f4ef1" /><Relationship Type="http://schemas.openxmlformats.org/officeDocument/2006/relationships/slide" Target="/ppt/slides/slide28.xml" Id="R7fec86e548454cec" /><Relationship Type="http://schemas.openxmlformats.org/officeDocument/2006/relationships/slide" Target="/ppt/slides/slide29.xml" Id="Rd87699e7ba9c4626" /><Relationship Type="http://schemas.openxmlformats.org/officeDocument/2006/relationships/slide" Target="/ppt/slides/slide30.xml" Id="R4e3d4e9936774a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a430c63ba246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d2d751f74847a9" /><Relationship Type="http://schemas.openxmlformats.org/officeDocument/2006/relationships/notesMaster" Target="/ppt/notesMasters/notesMaster1.xml" Id="R77be6098d6154a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f7d7f78e6e45fc" /><Relationship Type="http://schemas.openxmlformats.org/officeDocument/2006/relationships/notesMaster" Target="/ppt/notesMasters/notesMaster1.xml" Id="Rf38307807a9b4d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a50b1ffa0f4041" /><Relationship Type="http://schemas.openxmlformats.org/officeDocument/2006/relationships/notesMaster" Target="/ppt/notesMasters/notesMaster1.xml" Id="R12c47e3b913f4e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f9fabcd74d433e" /><Relationship Type="http://schemas.openxmlformats.org/officeDocument/2006/relationships/notesMaster" Target="/ppt/notesMasters/notesMaster1.xml" Id="R3cee80d1472f41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33281e4bf945d0" /><Relationship Type="http://schemas.openxmlformats.org/officeDocument/2006/relationships/notesMaster" Target="/ppt/notesMasters/notesMaster1.xml" Id="R7f100a1da82c43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4f87c5f30342db" /><Relationship Type="http://schemas.openxmlformats.org/officeDocument/2006/relationships/notesMaster" Target="/ppt/notesMasters/notesMaster1.xml" Id="R14ca9fc487f74b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960520a57c4bd9" /><Relationship Type="http://schemas.openxmlformats.org/officeDocument/2006/relationships/notesMaster" Target="/ppt/notesMasters/notesMaster1.xml" Id="R4dece13558e246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b765f0dc2a4e51" /><Relationship Type="http://schemas.openxmlformats.org/officeDocument/2006/relationships/notesMaster" Target="/ppt/notesMasters/notesMaster1.xml" Id="Rd76d9ab0a8e445a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9fa1783555431a" /><Relationship Type="http://schemas.openxmlformats.org/officeDocument/2006/relationships/notesMaster" Target="/ppt/notesMasters/notesMaster1.xml" Id="R525c84b7ab2b49c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08283920284f39" /><Relationship Type="http://schemas.openxmlformats.org/officeDocument/2006/relationships/notesMaster" Target="/ppt/notesMasters/notesMaster1.xml" Id="R61a7fb51c2cc40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b51aa3e1084477" /><Relationship Type="http://schemas.openxmlformats.org/officeDocument/2006/relationships/notesMaster" Target="/ppt/notesMasters/notesMaster1.xml" Id="R12b645bdbe8b46c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fbe9c494384226" /><Relationship Type="http://schemas.openxmlformats.org/officeDocument/2006/relationships/notesMaster" Target="/ppt/notesMasters/notesMaster1.xml" Id="Ra9b1b951566f416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210e456ec004e5f" /><Relationship Type="http://schemas.openxmlformats.org/officeDocument/2006/relationships/notesMaster" Target="/ppt/notesMasters/notesMaster1.xml" Id="R4af1acee9029494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46afb77c574d25" /><Relationship Type="http://schemas.openxmlformats.org/officeDocument/2006/relationships/notesMaster" Target="/ppt/notesMasters/notesMaster1.xml" Id="Rc0d4a7ee1e9c42d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2cd56b8d6e74ea2" /><Relationship Type="http://schemas.openxmlformats.org/officeDocument/2006/relationships/notesMaster" Target="/ppt/notesMasters/notesMaster1.xml" Id="R516d34300082476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0ec4a12e2b94678" /><Relationship Type="http://schemas.openxmlformats.org/officeDocument/2006/relationships/notesMaster" Target="/ppt/notesMasters/notesMaster1.xml" Id="R7f50fcd6941e4ed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b0bc2980ab4f4a" /><Relationship Type="http://schemas.openxmlformats.org/officeDocument/2006/relationships/notesMaster" Target="/ppt/notesMasters/notesMaster1.xml" Id="Rb233da44e507499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f8043fa89c482b" /><Relationship Type="http://schemas.openxmlformats.org/officeDocument/2006/relationships/notesMaster" Target="/ppt/notesMasters/notesMaster1.xml" Id="R2d65411683e1496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4d4e6ff9360416b" /><Relationship Type="http://schemas.openxmlformats.org/officeDocument/2006/relationships/notesMaster" Target="/ppt/notesMasters/notesMaster1.xml" Id="Raad37fdcd0f4402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4b99fcbd1544ee" /><Relationship Type="http://schemas.openxmlformats.org/officeDocument/2006/relationships/notesMaster" Target="/ppt/notesMasters/notesMaster1.xml" Id="Red3dc1cbe7ae41f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1b93f85a1e34d5b" /><Relationship Type="http://schemas.openxmlformats.org/officeDocument/2006/relationships/notesMaster" Target="/ppt/notesMasters/notesMaster1.xml" Id="R1dd54e658e7b4c0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303134064bf44ad" /><Relationship Type="http://schemas.openxmlformats.org/officeDocument/2006/relationships/notesMaster" Target="/ppt/notesMasters/notesMaster1.xml" Id="R191d09f4f7de4dd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b9ccdebf101467b" /><Relationship Type="http://schemas.openxmlformats.org/officeDocument/2006/relationships/notesMaster" Target="/ppt/notesMasters/notesMaster1.xml" Id="Rf0daeff7b89c475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09e0ee60f724f6b" /><Relationship Type="http://schemas.openxmlformats.org/officeDocument/2006/relationships/notesMaster" Target="/ppt/notesMasters/notesMaster1.xml" Id="R08e41dd0b427446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72c791985854c58" /><Relationship Type="http://schemas.openxmlformats.org/officeDocument/2006/relationships/notesMaster" Target="/ppt/notesMasters/notesMaster1.xml" Id="Ra43e54503645497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79b2301f9e4444e" /><Relationship Type="http://schemas.openxmlformats.org/officeDocument/2006/relationships/notesMaster" Target="/ppt/notesMasters/notesMaster1.xml" Id="Rbc692372445e42a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67fae10ff054407" /><Relationship Type="http://schemas.openxmlformats.org/officeDocument/2006/relationships/notesMaster" Target="/ppt/notesMasters/notesMaster1.xml" Id="R85a0b0a3330841e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02210cb2a014616" /><Relationship Type="http://schemas.openxmlformats.org/officeDocument/2006/relationships/notesMaster" Target="/ppt/notesMasters/notesMaster1.xml" Id="R2f44baf92552438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d100681775b4a98" /><Relationship Type="http://schemas.openxmlformats.org/officeDocument/2006/relationships/notesMaster" Target="/ppt/notesMasters/notesMaster1.xml" Id="Rf5b12bb227ad488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041abeb556b4700" /><Relationship Type="http://schemas.openxmlformats.org/officeDocument/2006/relationships/notesMaster" Target="/ppt/notesMasters/notesMaster1.xml" Id="R3066302ee3a64d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的“功、能与动量”学习单元。本套课件共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讲稿】明确告诉学生：本单元只训练“功、能与动量”。先解释知识范围，再用一句话建立核心判断，最后示范标准方法。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【互动提问】请用自己的话复述“先界定系统与过程再选守恒”，并举一个会触发“无条件套守恒”的错误例子。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Q1：质量 3 kg 的滑车速度为 5 m s⁻¹。其动能为： 选项为 A.42.5 J；B.32.5 J；C.47.5 J；D.37.5 J。讲解时强调：先界定系统与过程再选守恒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【预期回答】学生能说出“画过程—找外力—选能量或动量”中的起始动作，并避开“无条件套守恒”。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分步讲评：先重述题目条件，再逐步示范“画过程—找外力—选能量或动量”，最后给出正确结论“37.5 J”。完整解析：Ek=½mv²=½×3×5²=37.5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1A·动能。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【预期回答】学生能把失分归入“无条件套守恒”或更精确的个人错因，并写出可执行检查动作。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讲稿】逐项解释“功、能与动量”中的专有名词、符号、对象和单位。特别强调：无条件套守恒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讲稿】用“条件—表示—方法—核验”重建本知识点。示范时逐步引用：画过程—找外力—选能量或动量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讲稿】带学生逐句读取任务，不先求答案。要求指出材料中的有效条件，再按“画过程—找外力—选能量或动量”作答。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讲稿】先展示错误路径，再用解析链复原第一失分点。禁止只说“粗心”；必须落到“无条件套守恒”或更精确的动作。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Q11：质量 5 kg 的滑车速度为 7 m s⁻¹。其动能为： 选项为 A.127.5 J；B.117.5 J；C.132.5 J；D.122.5 J。讲解时强调：先界定系统与过程再选守恒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【预期回答】学生能说出“画过程—找外力—选能量或动量”中的起始动作，并避开“无条件套守恒”。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分步讲评：先重述题目条件，再逐步示范“画过程—找外力—选能量或动量”，最后给出正确结论“122.5 J”。完整解析：Ek=½mv²=½×5×7²=122.5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1A·动能。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【预期回答】学生能把失分归入“无条件套守恒”或更精确的个人错因，并写出可执行检查动作。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讲稿】逐项解释“功、能与动量”中的专有名词、符号、对象和单位。特别强调：无条件套守恒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讲稿】用“条件—表示—方法—核验”重建本知识点。示范时逐步引用：画过程—找外力—选能量或动量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讲稿】带学生逐句读取任务，不先求答案。要求指出材料中的有效条件，再按“画过程—找外力—选能量或动量”作答。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讲稿】先展示错误路径，再用解析链复原第一失分点。禁止只说“粗心”；必须落到“无条件套守恒”或更精确的动作。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Q21：质量 7 kg 的滑车速度为 9 m s⁻¹。其动能为： 选项为 A.283.5 J；B.288.5 J；C.278.5 J；D.293.5 J。讲解时强调：先界定系统与过程再选守恒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【预期回答】学生能说出“画过程—找外力—选能量或动量”中的起始动作，并避开“无条件套守恒”。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分步讲评：先重述题目条件，再逐步示范“画过程—找外力—选能量或动量”，最后给出正确结论“283.5 J”。完整解析：Ek=½mv²=½×7×9²=283.5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1A·动能。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【预期回答】学生能把失分归入“无条件套守恒”或更精确的个人错因，并写出可执行检查动作。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讲稿】逐项解释“功、能与动量”中的专有名词、符号、对象和单位。特别强调：无条件套守恒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讲稿】用“条件—表示—方法—核验”重建本知识点。示范时逐步引用：画过程—找外力—选能量或动量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讲稿】带学生逐句读取任务，不先求答案。要求指出材料中的有效条件，再按“画过程—找外力—选能量或动量”作答。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讲稿】先展示错误路径，再用解析链复原第一失分点。禁止只说“粗心”；必须落到“无条件套守恒”或更精确的动作。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dc96b382f1438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2c4859f76b4eb2" /><Relationship Type="http://schemas.openxmlformats.org/officeDocument/2006/relationships/slideLayout" Target="/ppt/slideLayouts/slideLayout1.xml" Id="R238bd8a08ad647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8bd8a08ad647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4922b0df854125" /><Relationship Type="http://schemas.openxmlformats.org/officeDocument/2006/relationships/image" Target="/ppt/media/image.png" Id="R85c7c55f6f4c462b" /><Relationship Type="http://schemas.openxmlformats.org/officeDocument/2006/relationships/notesSlide" Target="/ppt/notesSlides/notesSlide1.xml" Id="Racdc722619f744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7a54652fdb45fd" /><Relationship Type="http://schemas.openxmlformats.org/officeDocument/2006/relationships/image" Target="/ppt/media/image2.png" Id="R8249e3ad865143db" /><Relationship Type="http://schemas.openxmlformats.org/officeDocument/2006/relationships/notesSlide" Target="/ppt/notesSlides/notesSlide2.xml" Id="R59ad50fc3c374f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f7b5d06e947e9" /><Relationship Type="http://schemas.openxmlformats.org/officeDocument/2006/relationships/image" Target="/ppt/media/image3.png" Id="R980ce38d5b654e5f" /><Relationship Type="http://schemas.openxmlformats.org/officeDocument/2006/relationships/notesSlide" Target="/ppt/notesSlides/notesSlide3.xml" Id="R3948b3b6cd5648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3af3979b94841" /><Relationship Type="http://schemas.openxmlformats.org/officeDocument/2006/relationships/image" Target="/ppt/media/image4.png" Id="R6820c7072a9e4d6b" /><Relationship Type="http://schemas.openxmlformats.org/officeDocument/2006/relationships/notesSlide" Target="/ppt/notesSlides/notesSlide4.xml" Id="R57829dc8fb574f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5271ceed54e30" /><Relationship Type="http://schemas.openxmlformats.org/officeDocument/2006/relationships/image" Target="/ppt/media/image5.png" Id="R9160829bd9be4087" /><Relationship Type="http://schemas.openxmlformats.org/officeDocument/2006/relationships/notesSlide" Target="/ppt/notesSlides/notesSlide5.xml" Id="R73a978078b4641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06cc4fcd4410f" /><Relationship Type="http://schemas.openxmlformats.org/officeDocument/2006/relationships/image" Target="/ppt/media/image6.png" Id="R1e3a99c2b25a428c" /><Relationship Type="http://schemas.openxmlformats.org/officeDocument/2006/relationships/notesSlide" Target="/ppt/notesSlides/notesSlide6.xml" Id="R3e216a71152348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8e56e409c4442" /><Relationship Type="http://schemas.openxmlformats.org/officeDocument/2006/relationships/image" Target="/ppt/media/image7.png" Id="R6eaf69cd3ef34309" /><Relationship Type="http://schemas.openxmlformats.org/officeDocument/2006/relationships/notesSlide" Target="/ppt/notesSlides/notesSlide7.xml" Id="Re3c221bb10f1491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76ad83e0b24117" /><Relationship Type="http://schemas.openxmlformats.org/officeDocument/2006/relationships/image" Target="/ppt/media/image8.png" Id="R8c2b43598ef14223" /><Relationship Type="http://schemas.openxmlformats.org/officeDocument/2006/relationships/notesSlide" Target="/ppt/notesSlides/notesSlide8.xml" Id="R636cb57f00fa4b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f4d1208734a00" /><Relationship Type="http://schemas.openxmlformats.org/officeDocument/2006/relationships/image" Target="/ppt/media/image9.png" Id="R30c9b336c05741c8" /><Relationship Type="http://schemas.openxmlformats.org/officeDocument/2006/relationships/notesSlide" Target="/ppt/notesSlides/notesSlide9.xml" Id="Raf1f4e2a9f614c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26964d8ef472f" /><Relationship Type="http://schemas.openxmlformats.org/officeDocument/2006/relationships/image" Target="/ppt/media/image10.png" Id="Raafe6177f7bc4119" /><Relationship Type="http://schemas.openxmlformats.org/officeDocument/2006/relationships/notesSlide" Target="/ppt/notesSlides/notesSlide10.xml" Id="R1bec84be84304a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ca502074b4105" /><Relationship Type="http://schemas.openxmlformats.org/officeDocument/2006/relationships/image" Target="/ppt/media/image11.png" Id="R841d4d8adf5d45f0" /><Relationship Type="http://schemas.openxmlformats.org/officeDocument/2006/relationships/notesSlide" Target="/ppt/notesSlides/notesSlide11.xml" Id="Rbae2061febfd4ca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681c20e4a48d2" /><Relationship Type="http://schemas.openxmlformats.org/officeDocument/2006/relationships/image" Target="/ppt/media/image12.png" Id="R21d2a52f110e4f2d" /><Relationship Type="http://schemas.openxmlformats.org/officeDocument/2006/relationships/notesSlide" Target="/ppt/notesSlides/notesSlide12.xml" Id="R15a45f252d72435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0ca4f096140a4" /><Relationship Type="http://schemas.openxmlformats.org/officeDocument/2006/relationships/image" Target="/ppt/media/image13.png" Id="Re345f31ec9344ac1" /><Relationship Type="http://schemas.openxmlformats.org/officeDocument/2006/relationships/notesSlide" Target="/ppt/notesSlides/notesSlide13.xml" Id="Rd757109957114f7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08724a9413427e" /><Relationship Type="http://schemas.openxmlformats.org/officeDocument/2006/relationships/image" Target="/ppt/media/image14.png" Id="Rc6085ed69c7f4efe" /><Relationship Type="http://schemas.openxmlformats.org/officeDocument/2006/relationships/notesSlide" Target="/ppt/notesSlides/notesSlide14.xml" Id="Rc047b18cb014485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415c77b9fb4164" /><Relationship Type="http://schemas.openxmlformats.org/officeDocument/2006/relationships/image" Target="/ppt/media/image15.png" Id="R6efa0829c1ef401f" /><Relationship Type="http://schemas.openxmlformats.org/officeDocument/2006/relationships/notesSlide" Target="/ppt/notesSlides/notesSlide15.xml" Id="R907a581386d8403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ed8deae2f4870" /><Relationship Type="http://schemas.openxmlformats.org/officeDocument/2006/relationships/image" Target="/ppt/media/image16.png" Id="Rb478a5c4b15248ab" /><Relationship Type="http://schemas.openxmlformats.org/officeDocument/2006/relationships/notesSlide" Target="/ppt/notesSlides/notesSlide16.xml" Id="R1cd8b116e6db48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a1a456d484f62" /><Relationship Type="http://schemas.openxmlformats.org/officeDocument/2006/relationships/image" Target="/ppt/media/image17.png" Id="Rc4277434a66a4ad4" /><Relationship Type="http://schemas.openxmlformats.org/officeDocument/2006/relationships/notesSlide" Target="/ppt/notesSlides/notesSlide17.xml" Id="R6000ccac47fb4cd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4d8d2816c4947" /><Relationship Type="http://schemas.openxmlformats.org/officeDocument/2006/relationships/image" Target="/ppt/media/image18.png" Id="R94192c8dc7c34de4" /><Relationship Type="http://schemas.openxmlformats.org/officeDocument/2006/relationships/notesSlide" Target="/ppt/notesSlides/notesSlide18.xml" Id="R481addbeab064d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50dab79eb4a7b" /><Relationship Type="http://schemas.openxmlformats.org/officeDocument/2006/relationships/image" Target="/ppt/media/image19.png" Id="R6b00cf7cc7dc4499" /><Relationship Type="http://schemas.openxmlformats.org/officeDocument/2006/relationships/notesSlide" Target="/ppt/notesSlides/notesSlide19.xml" Id="Rdadfcb31e3b146f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63a1f790b442d1" /><Relationship Type="http://schemas.openxmlformats.org/officeDocument/2006/relationships/image" Target="/ppt/media/image20.png" Id="R6f0562312abe4852" /><Relationship Type="http://schemas.openxmlformats.org/officeDocument/2006/relationships/notesSlide" Target="/ppt/notesSlides/notesSlide20.xml" Id="R379137f895be492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dd3580f2c4a74" /><Relationship Type="http://schemas.openxmlformats.org/officeDocument/2006/relationships/image" Target="/ppt/media/image21.png" Id="R355bd97e124a4187" /><Relationship Type="http://schemas.openxmlformats.org/officeDocument/2006/relationships/notesSlide" Target="/ppt/notesSlides/notesSlide21.xml" Id="R4f3abc0b5e8a4c9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b8f4022f54de4" /><Relationship Type="http://schemas.openxmlformats.org/officeDocument/2006/relationships/image" Target="/ppt/media/image22.png" Id="Rb9dc6ff3a8f1418a" /><Relationship Type="http://schemas.openxmlformats.org/officeDocument/2006/relationships/notesSlide" Target="/ppt/notesSlides/notesSlide22.xml" Id="R8957bcd986b248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2bc6106f642aa" /><Relationship Type="http://schemas.openxmlformats.org/officeDocument/2006/relationships/image" Target="/ppt/media/image23.png" Id="R793b697bfdd14f37" /><Relationship Type="http://schemas.openxmlformats.org/officeDocument/2006/relationships/notesSlide" Target="/ppt/notesSlides/notesSlide23.xml" Id="R03a3fe1fa26b401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16be023ca4fb5" /><Relationship Type="http://schemas.openxmlformats.org/officeDocument/2006/relationships/image" Target="/ppt/media/image24.png" Id="R8e178cadcb0c4d56" /><Relationship Type="http://schemas.openxmlformats.org/officeDocument/2006/relationships/notesSlide" Target="/ppt/notesSlides/notesSlide24.xml" Id="Ra6d86be29c14419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e057461ff4d18" /><Relationship Type="http://schemas.openxmlformats.org/officeDocument/2006/relationships/image" Target="/ppt/media/image25.png" Id="R497353ed55b44d01" /><Relationship Type="http://schemas.openxmlformats.org/officeDocument/2006/relationships/notesSlide" Target="/ppt/notesSlides/notesSlide25.xml" Id="R7890196070cb46b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f26440a1b4851" /><Relationship Type="http://schemas.openxmlformats.org/officeDocument/2006/relationships/image" Target="/ppt/media/image26.png" Id="Rfdd645edcec8489c" /><Relationship Type="http://schemas.openxmlformats.org/officeDocument/2006/relationships/notesSlide" Target="/ppt/notesSlides/notesSlide26.xml" Id="Rb37434440e15407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1ae8bb68c84eb1" /><Relationship Type="http://schemas.openxmlformats.org/officeDocument/2006/relationships/image" Target="/ppt/media/image27.png" Id="Re7c10c038eb44f56" /><Relationship Type="http://schemas.openxmlformats.org/officeDocument/2006/relationships/notesSlide" Target="/ppt/notesSlides/notesSlide27.xml" Id="R8a3cf237720343e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b2817ab244e3c" /><Relationship Type="http://schemas.openxmlformats.org/officeDocument/2006/relationships/image" Target="/ppt/media/image28.png" Id="R44e9a204fdbc41d1" /><Relationship Type="http://schemas.openxmlformats.org/officeDocument/2006/relationships/notesSlide" Target="/ppt/notesSlides/notesSlide28.xml" Id="R82694170c9b944f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2b145dac0e47ad" /><Relationship Type="http://schemas.openxmlformats.org/officeDocument/2006/relationships/image" Target="/ppt/media/image29.png" Id="R6218bc2283eb4c2a" /><Relationship Type="http://schemas.openxmlformats.org/officeDocument/2006/relationships/notesSlide" Target="/ppt/notesSlides/notesSlide29.xml" Id="Rbcfc841c1d80493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f48b2b60a49b2" /><Relationship Type="http://schemas.openxmlformats.org/officeDocument/2006/relationships/image" Target="/ppt/media/image30.png" Id="R18b45c4889f14022" /><Relationship Type="http://schemas.openxmlformats.org/officeDocument/2006/relationships/notesSlide" Target="/ppt/notesSlides/notesSlide30.xml" Id="Rcdf9304ac4b744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28E520-E2DD-404A-920C-420E6528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DF6DA-1F6C-470B-B3F6-5EDF3A4E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C63628-B04B-4FC3-B6B8-965E6BA1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66E68-E6BF-4824-99BE-EB4FBC42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EEFF2-E375-4C21-9FC4-3CB42289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功能关系、守恒、冲量和碰撞。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C0D67-D56A-4B72-BCAB-DE7D866C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09000-5EA0-45CF-BB67-BCC38A74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D2E1A7-1DB3-4EDB-B517-9CFC44E6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9EB1A-C5A4-4DBB-A607-8C513D52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7c55f6f4c46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2C9445-670C-4FD3-8386-0D952B15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FAF7E2-916E-4A77-B32B-0797179A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C8EF37-FEED-424A-8DC3-052F16B6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492CB3-C36B-4943-A877-7C5022E4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1E264E-733E-4E48-B91C-8E1E4135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803C1-5717-4CB6-82F9-2FA6FB64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F2637-B045-4977-8FB1-86F944A6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7D8451-2302-4D81-BAB6-ECB004CA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BA45E-CE41-4DDD-A480-C3F54990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81433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D7A6BF-5C27-41D3-9F88-B0595E10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8E3FC-54BE-4C1B-B3B7-67255617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49e3ad865143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832C8-FE25-4975-B814-946D6D8A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8AB407-E6DD-4CEE-AC0D-21086E87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44B1C6-BAB2-47FE-869D-C4DACCDEE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0324F-718F-4954-8EC9-E9B8D656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AA9633-16E0-474B-9DEA-91ED1D81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649FA-B463-472B-AF96-A24C2EF3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5C4983-E861-4490-A550-64DCD2A7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4E865-6276-492F-BFF6-75F82F1A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AC7D4C-FAFE-4C25-9D36-89ECC3AE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36C719-C5CB-42B8-998A-A338D2BA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A3172-D1A2-49B7-BC52-DB30778B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74B9F-3FC9-404C-AB55-2A6C8728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42A26-81B2-4C84-9EA6-7E264A86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C90A3F-316F-4953-A3AE-079ABC3C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190600-4B15-434B-9D63-647DDB44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9B1727-0B71-4172-BC4B-D0809C75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3C256-6F93-4FDE-855C-A2EC37E0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成功标准｜先界定系统与过程再选守恒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5A6FDE-D8A7-415E-9DD5-BC7D91F6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1F9D63-4AF8-4FC5-A310-67E54EC0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3BB434-109F-4043-B814-D83F69F1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592038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620734-CEC2-45D6-A244-515F5EDA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028FC-0787-48BA-A94E-F11FAE11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ce38d5b654e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93736-2FCD-4202-B826-D1D27175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290EDE-CD53-4DBF-BA24-2B4AF35E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A7A84D-DA88-4974-9D6D-1F3FE9C8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B4E262-AABA-4DD0-976E-2BA79185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736A7D-578D-40AA-B427-E1C417AF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ACC0C8-4772-437E-B34B-A86325F7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边界提醒｜无条件套守恒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9E4634-8669-4226-BF18-E9D6760F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186176-5A41-46D9-95A0-189BE610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A6E16C-9701-4B36-9DB6-18229E88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功能关系、守恒、冲量和碰撞。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6CBE8F-0807-447C-A132-A7CD0ABE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1FB36-7580-43FC-BF6A-015A8F92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85DB5-1E58-433C-8C9A-1C2933098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44E1A-A192-40B6-A6CB-AAC350EA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1A·动能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875753-5C7F-4760-9707-255E4B400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B3193A-DE8F-44D9-91F8-C78D0140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1B9BBD-D999-492B-A597-10568AFA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466225-CEE5-4DBE-B39D-E60193AA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498477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4E46D1-1BEA-4E9A-A7BF-2D944455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252FD-3A6D-4347-81FC-C5DBC69A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20c7072a9e4d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4C4B9-7835-4EB4-B5BF-1E799007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97F9A8-1C23-4C02-B8E1-DB54F852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0BC1B-105B-471B-AC2D-2CF33774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能解释“先界定系统与过程再选守恒”，并识别一个反例或边界。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51E8C2-CFA2-4DAD-B6F8-CBD3C6F5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B0630A-0B83-446E-A503-A49882BB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7F3E6-5F0A-41B9-8606-AC4D30F1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624D82-B417-4605-9EF2-EB577689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高频错因：无条件套守恒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A95B88-12EF-4521-B193-4484F64C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0D532-2B54-410B-B3CA-A40EE80C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1109D3-5D35-4E91-A784-3A26054D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257E5C-15EC-43A9-9C06-7B18CA73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9523DD-9F11-489A-BFB0-DBC33661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E45E1-E9E2-4D9E-A1AF-6EB92402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64FFC-BACD-4204-AAEC-CD18C0DE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440129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B0A904-56B0-4BEC-B794-ABE8B96E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83E66B-0F0D-424B-BB20-AECF8064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60829bd9be40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ADC5A-C5CF-42AC-BB2A-A4CDC52B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EBE36C-E394-4272-A73A-5D1252A4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4C354-504D-4756-82B1-DB5EBA3D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A0E53D-66D0-4533-AEFF-86A4A097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7D66C-AF51-4654-BC7F-9B7F5948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66308-3906-48D4-A555-03E5DA5A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619396-1EC7-47FC-9404-4D8AC28D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找外力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84EBD1-1386-4A9F-9B77-704DCA32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691A22-1848-45C6-A34C-C6FA41F0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选能量或动量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51959F-731B-4C9C-B3BC-9F9ED661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C7AB39-38EC-44BA-94FD-D4A3900F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43383B-0F07-42D7-AC39-EB85D898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95CA7-E9F5-46A7-B655-DF3DBC30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37A867-D4B0-40D8-9BB5-274DFD47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B6C77F-C672-45A9-9835-F55A502B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正确结论：37.5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解析：Ek=½mv²=½×3×5²=37.5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DA4BC1-EB04-4A15-9FBB-42660AD3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3E8C47-E7AA-4E39-A82D-AE5AAD1A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ABD1B2-56A5-43C1-9951-CBA1EE72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6BF547-FFE1-4CB8-BC04-6E5048A1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227367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01C9A0-B828-479C-8091-9935EFD2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0B633-E739-453D-AE39-A4C7A299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a99c2b25a42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0B778B-5C8A-4C4E-ADAA-9C992EE6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6329D-7E26-4F01-8262-9CE0626A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4C3F9E-4047-48E0-861C-1093858E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56758-054B-4C04-BE3A-153385A0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47C9B9-507A-481F-B296-20546CDE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620D2-BD48-48B2-8626-AB80BF00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C16F29-293E-4632-98F9-9639B962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4E75CC-C20A-4049-B3D9-58353CAF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3F53E2-E399-44A1-A8C9-B049AF34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38889-7AA5-49FA-B1D4-A4135511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16B2A-02BB-4C61-9CE8-4D62176F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27006C-9885-457A-B1D9-676C6C0F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35A424-2DB3-446B-9C9A-A8D5D759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40EB58-4359-40B6-94BE-DB5881BF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3EEC7C-0AA8-47F9-BA78-335867CB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9D58F1-2854-4323-868E-927A3383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3447AA-AB6A-4404-8FBD-AD4FBD87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4270C8-E07C-430D-9EB2-84A7FC55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99B639-851A-4186-BB00-2B39657A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822510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D987D2-3057-48B2-B4C3-15E8714A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565B3-1412-403B-A3CE-DB2E07543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f69cd3ef343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E2822-5186-42E1-A207-C3578386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C59A5A-3C17-497A-B012-47D41EBCC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03529-94B1-4E1D-9D8C-AD5A05FA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30C6F9-C98C-49E7-B9AA-34350F5D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25B80F-C2FD-493A-9BF4-1CFD7219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47161-1756-4606-9C45-86F26028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AA224E-BBCD-4A2A-A630-6EBD0D38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6D1B07-69C8-42F8-BB48-B4A6CB45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D3ADD8-CD57-40B9-894E-B374CC88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CD0F8-A0F0-416B-B5D1-46F11A3AC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B648B3-3729-4B9D-A623-ECA3DC74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BFA809-CEA5-4468-BFE8-EB479DE8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1C9554-07E1-432E-AB71-389C1793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E452EF-EF30-4FBF-B8A2-C0F27436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2056E0-492D-40DD-88CF-26276B17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5A81D5-74F9-4784-B192-ED657B6E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5BE6C2-2658-4112-A97E-EC0B3059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791081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E4BCFF-2288-46F6-A854-252CA77A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D76FD7-DE48-40D5-A303-06B47189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b43598ef142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B4022-1135-444F-B640-10DE1AE8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F00FC-5F68-48B5-9689-7FE1D362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94BE9-7B67-4C3C-BD87-675FE499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6D0F3-9DBB-4094-B575-AE04C459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865F1-0EF4-4C19-BE98-66871381D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F81A71-C5BC-4B2A-BE76-B42B65B5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E660AF-D0B9-4164-8A71-AFD9C9A9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EFBEE-42FC-46AD-8CAA-86CF43BE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0E39C-6FDA-49FB-AB9D-9F345305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1C27AD-A82D-4BDE-B286-F4DD49B4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E2733C-A631-450C-8080-98D1A6BB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E4CBF3-B7DC-46F8-ACAE-3BD90374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AC95F-3148-4AD5-A74C-24FAD98A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CFC48-AF36-4209-B437-79AABFC1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D0CC0-79B3-4CB9-AB5D-A83750FF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08EE5-21BB-4381-81DD-F82CFE60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A3BD64-C9F6-4DF5-889A-688DA069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750587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E897E5-ED23-4D24-9086-3110C963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F8098-B142-4074-A627-364AD1F6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c9b336c05741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A961F-4960-44BA-9F18-37DFC623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5C04F-99E0-4318-9A24-B79BBDE7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3D528-53BF-4574-96E7-983B10DC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4E111-F979-4870-A727-BBD7EC1BB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的球以 4 m s⁻¹ 向东运动。其动量为：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759066-511C-4735-ADC8-C9312A47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1A·动量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E2F118-F8B2-47B7-A08D-A9CFF250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82B344-2809-4C72-B447-3AE86D0E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8BAC33-18FB-4398-B405-00E9E251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9EBFC7-E359-4B9C-8203-121F9422D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9F1308-06BD-4573-B8F5-11CBAC05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1DEC7C-F1BE-47C6-8D39-AD399299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1D93DA-C5C9-4076-A161-A252B924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CE7F4A-AE0A-4CE7-B52E-39F3F2F7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FDED50-F09D-4A76-A3DC-AED812E4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936309-59D5-4E36-8255-06F30B52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3B9027-2965-45B9-9B0F-7B722119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BFA50A-B4C7-45FC-A105-5C6A160C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F83F34-0994-439B-9DD6-98CCAE8B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515D3C-1ED1-4713-ABC4-F5F3845B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8686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3F82CE-6779-4DE8-8175-DCC4FB12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E2740A-69F1-437A-B586-C40725BD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fe6177f7bc41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B83EB-A38C-4752-A666-995EA7FC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0ED007-68DA-4309-A107-D11AC9AC7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16855-27FB-403A-9DFE-680B5379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CBB76A-E6F1-46EF-8CED-8AE1D5B3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1E859-15F0-44B9-B493-59FDD6DB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02353F-2D9A-48C8-9FA1-9C089BC9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1C066-AFE8-448C-8CB9-0D6384FC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D1F8BD-DC8D-4C55-BD81-AF591914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35F4ED-0900-482C-B762-AFA8CF06F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3 kg 的球以 4 m s⁻¹ 向东运动。其动量为：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8B6100-CC43-42E9-AB37-AC739720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A9035-CCA9-4D0E-929A-347FDD3D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10CD07-8E8D-43A2-ACAE-3D3E59540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E6C60E-3886-4213-86E1-9821391D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一装置输入能量 700 J，效率为 61%。有用输出能量为：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822D47-3428-435E-9667-E60B8B8B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A7E510-ED16-4922-82D3-6A0013D5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7B9C76-5795-4D14-9AD2-2F88C02F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38D7D2-0DDC-418B-970A-1B818E7C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6085094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EAE0C4-CC76-46CA-ADFC-646A0FD7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11E40-8462-431D-82CC-151CCBF2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1d4d8adf5d45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6B1D5-A14A-477B-A2D6-8F9344EE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935A1-873E-472F-915C-13F8ABBD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C333EF-7E97-4128-AFF3-161C5F25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6F96C-EEC4-42AD-B600-674B92B4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5C6BB-977F-4695-B0AA-3926414E3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58F97-9F0B-4D3B-9966-91CEBA22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F4CEA-D4B4-4E3E-8345-8A605E4E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723CCA-CCF4-4898-B3D6-2FE170DC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 kg m s⁻¹ 向东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解析链：p=mv=3×4=12 kg m s⁻¹，方向与速度相同。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453978-FFF2-4837-9543-AC70280F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00CE77-1316-41EC-BDF7-BB007524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5B5A6-1703-4307-8A6C-AD937B1C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C125BF-59E4-47B2-B148-69F7EA53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112080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DD203C-70B5-475C-A744-A789DD53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AFC0F-4071-4D56-9BE4-097A6D71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2a52f110e4f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7DA60-211A-441B-970B-9AADBD75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C40A7-281D-4296-AB7C-A20BF620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C13A0-BFEB-4547-ABD0-3BDBBE2C1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36D8DD-DD8C-4A99-BD6F-BC63F0A4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一装置输入能量 700 J，效率为 61%。有用输出能量为：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940FC-79A4-4593-A654-8711678D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F83E1-A494-4948-B97A-DB67BE63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236FE-5958-42F1-AD80-A001BC8A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19BD77-9597-4046-BB35-CDEBA6E1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2BC2F0-1842-4260-8599-B31F3F7EA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C67B3B-A347-47DF-BAB5-F83FC5C5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648033-4A73-44C6-A8E4-11C1A0A0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1E409F-56F8-40E9-87CC-238225A7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AB6C0A-1FA2-47E9-8369-6BFCC354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158569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4AA18D-CB80-4ABE-B83F-539680BA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CC7DE7-20E2-4196-A2EC-3BF12278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45f31ec9344a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E0987-3DC0-45C9-B262-D31D9531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962BCC-EE4F-4293-89BC-AB906B63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81DE9-2549-410F-B1BB-AB300231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能独立执行“画过程—找外力—选能量或动量”，并说明每一步理由。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CF83D2-2F75-4503-8E28-853253C2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13C9C-D6DF-45B6-82AE-9BCDB36C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19CC9-485A-4067-9F9F-0EE1E9E8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614DE-5538-4496-A0CA-7ACE2D10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高频错因：无条件套守恒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ECD62-5295-4E2C-B3F2-76E34E31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ED0FC-F1BC-4161-91DF-8785C1C0F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EAF0A1-F226-4FFD-8E2A-900D69AD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8F0EE-159D-4994-9893-24F1B592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6D6F62-B907-42B6-AA0D-914342CA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6BDE6-08E7-4921-BD54-8B335061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309D8E-F767-4E85-99B2-1171F6914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502432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E74D91-07A0-429B-BC3E-D3DB0F6E6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73C4F-6F2F-4BBC-98CC-F857D3E2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85ed69c7f4e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A7DF7-9056-4BCE-B484-1AE4298B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400720-7A38-4069-BBBE-041D75CC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E67921-8BBE-4A53-AA35-A5EE3980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DBAFD-C080-4FC3-8A99-D8910CE2D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1E094-E783-4EC4-81E9-6D19C627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44206-7E29-4FE9-961F-97733CAA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37A987-E963-4C79-9766-0AD8E9AC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找外力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25574-3E9C-43EF-97E0-73095D8A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200CA-8A15-4941-81E7-92217D8A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选能量或动量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D37F78-E9E1-43DE-B76A-571B1B62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6A4095-251D-440C-BCB9-26254BDE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A00EC3-22BC-4F37-B8B0-EFA749D6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4391A-BA1F-4420-9257-CAFDCA18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63E408-C082-40CA-BD2B-332C68ED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EB477-1FE8-479F-830A-942B27BE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正确结论：122.5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解析：Ek=½mv²=½×5×7²=122.5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94877C-A0CE-4F9E-AA41-F0E7DA61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73216-76AA-4883-BE7C-A7D2AFC6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4A740B-0F2F-4F37-806C-48A6B516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788773-A7F3-48A5-A1F0-A7447ED5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278877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9DC9A0-059A-468E-BFED-39EDE2D6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3E5BB-BF0D-443F-B329-25648FBD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a0829c1ef40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F6D191-2740-4723-B5BA-6125D2BD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B1743-A0D1-4F3A-BDBF-D554CA82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225AB-8476-4EC5-9C88-DBDA144B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58AA80-4BF8-4E6A-863B-953A0FE1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F74B8-741F-484E-9954-0659856F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862152-0AC7-477D-8992-8810A130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B63FD-9FAB-4BF3-8EB9-D4CDAB7E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6A0063-BFEE-4B3C-BF54-392E26BD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98C82C-983A-49D2-A6E6-89CBCF9C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E4ED57-4745-4D46-8270-B0351809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6FA03-1E0F-4969-B9C8-24433351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62B777-6462-4969-9970-00FFCE7F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6A41B-F235-475E-A936-4FFD2FD8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C53A9E-00A8-4DD9-9E5D-03E3BC42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EA551F-DC09-432A-9DEC-B3106FCB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EA722D-EA7B-4C61-BC51-EA8741EA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5CC6AA-A876-4515-912A-98308A42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FD4493-84B4-4414-885C-DF30EDA6B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906265-F12E-41ED-B96C-E558D0CD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777424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2D7233-2F9F-4BE0-848D-D48D4012D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289B8-567E-4577-8D74-E3EA9789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78a5c4b15248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4E4B7-C07B-42EC-B18C-111479C7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FFA0C7-FF41-4348-9A26-7224D5DC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7D491-A867-4B19-B834-05E192B0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0EC485-6A78-4444-AEA2-4FFAB439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2FA7C4-E4E3-46C9-B1AE-2AF0859A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B0D25-90BA-4BD3-B6E8-C79FFD78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32A710-1CD7-418F-8A65-D1EC74FF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F2936B-B512-4E22-AA5F-86E10AAA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68A62-C4DE-4840-986F-3A2F80C4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EFCD0E-5BC3-41C5-884A-A68AA94D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8F6A7C-E327-4E0A-9A66-5A125C0F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93D5B-0129-4F71-BE26-C321D078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EAAC14-F85C-412A-8EF1-A29F118D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E55883-F91D-4E1A-9F12-1F97023B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01FDBD-7098-4A3A-BF35-7D721B54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0CAF98-846A-4B10-8A4F-38ACCFED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08821B-345C-413C-AD74-0D0B25B78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4082259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0B68B-BBE0-442D-8BB5-08F052E9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6AC6FA-DBE3-4F12-8E99-88DEAE2B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77434a66a4a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07918C-4B08-4FC5-9983-F13DAECA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88795-EB44-43F0-AA43-02302FAE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88A41-AFBC-4071-88F9-239CB698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E78E3-2990-4D3B-A32B-DF5B2AB2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87CE3-2EBE-40E9-B7D8-4003F530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20988-3CDC-450B-99E9-EB8796CD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854B1-00D8-465D-B1B1-6ED9CC13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B26626-51FC-49A2-B2F2-EAA58DA2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9AEE0-91E3-41E6-812B-E91E2A05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0BBD7-DDA5-49D7-BAEA-49930271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DB7EDC-820B-49AB-A452-E6691008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BBA27B-4981-4418-8366-E04BB5A4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D99413-0B48-4D3B-B22E-960579A7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CBFE54-61C2-4AE1-8A0F-03F3B22F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A7F346-B7F0-48C4-AD0A-4880A5CD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412EB-3545-44A1-AED5-99AFB039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1064D4-6734-42ED-BE86-2D1792EC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2316920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98125D-C676-4075-B3DA-63B61E1E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203B1-3370-4D11-BC69-2E3200D3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92c8dc7c34d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893C2-9EFE-4A3E-ABE7-4EAF05A8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D0B8A4-EEBA-48E6-B5FC-72D3C3BB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0A068-B038-4531-B2E9-DF9AA5F7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18BCD-18C3-40E2-AC22-E11A1086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的球以 6 m s⁻¹ 向东运动。其动量为：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73DACF-24D6-4CA4-8CE8-99D8CF6B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1A·动量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2F5862-32C1-4BEF-8DC5-5E2D96BF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C0ADA-0B40-4CF4-A040-49A63109A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2F8AF4-A161-4A29-A250-DF1E9535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936BA-488F-4B6B-A939-8CE75725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4B0F1C-8AD7-49B8-A405-D7C81B326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D1AD00-0B40-46B2-82D5-1787B2B7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AF9026-C909-4F43-8A68-086C7D491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E3041-7CFF-45DC-B824-51685105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D78917-7975-4595-A27D-9705B336A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180C8-05DE-4619-BCFE-46A4C549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4F231-BD0C-462F-9497-64DB43594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BDE495-7A5C-4387-B594-AC1AD85C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CF5C09-33F5-4635-9A12-363EC4AE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21D8AD-9C83-4AC4-B225-2824716A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4510274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561CFE-7740-43D9-B541-82EC18DF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212B0B-F2D1-4593-8803-D77554C9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0cf7cc7dc44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2D4DC9-7CC7-49BD-8582-5E914A2F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E015A-B0D4-4442-94C0-6C00C938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52079-A149-498E-8AA3-48D11B1B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D6B2A-16DA-49F7-93C5-DAFD80D5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936BED-E2CF-4F35-ADE8-146EDF1C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18E9DC-A3C7-499A-83F7-5505C65C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42BA9-8EDB-4D6C-A001-5CD11922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D75D97-8653-4340-8AC0-4B6411E1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EB7BD4-EF4A-4172-987E-16C0DE64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5 kg 的球以 6 m s⁻¹ 向东运动。其动量为：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CBC2BC-8E4C-43DA-B70D-EB81CE93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C9B8F-AECE-4A9B-8179-19DCCCA7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3FD9C4-ACB9-4DFE-A00A-D30C5BAD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F7506-6D8A-4E9E-99CA-8B4A435A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一装置输入能量 900 J，效率为 67%。有用输出能量为：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93761D-CF27-4881-8E64-10F9BAD1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52354F-0F81-467B-8881-FB09D926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3E3E4C-9C6D-40A9-B2A8-5DC5BF9C6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E9A3B3-8E1D-47BB-B17B-8349CDB9A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8061493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9E757-FCF6-444C-9382-6E8A28242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876D9-BB98-4A5F-845F-8EBA54F2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0562312abe48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AE57D-C0F1-44BF-A93C-105B59272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BA10D-A089-4A90-A47B-FF02C948C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47318D-0DF8-416C-86B1-6398AEA5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0E3EC4-C488-4798-AAA0-093AD9D2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C0198F-27CB-4C2E-8AA6-08ACCE69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4FA1BA-3CD1-4A46-ACF0-55A985DA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6FC624-7D56-45FC-858E-20AE006E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B118F-03F7-4817-A891-0374F3A6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正确结论：30 kg m s⁻¹ 向东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解析链：p=mv=5×6=30 kg m s⁻¹，方向与速度相同。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FC296-A804-4FAF-A3FD-504A569E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974276-1DA9-49B6-8219-58375C45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43E8E9-B4D0-456C-91B1-94B79D5F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EF45CD-05C5-43C7-9932-74D378D05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5115715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38E6AD-0B17-4C58-BCD9-58F03508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9D8F13-5FFB-4542-B515-CBF39EDE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bd97e124a41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F3C61-3BE6-4DD2-BBCF-657FEF0A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07EE6-2C60-4D39-9155-84354CFC9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DFF8BD-1AA4-4C40-859B-DAD400CF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CB531C-E581-448E-9712-782A187D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一装置输入能量 900 J，效率为 67%。有用输出能量为：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8B7A0-BC2E-4AB1-9921-71BE13B2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67BE7-DDBC-4E64-AA0A-3E56B4C6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97B81-564C-47D6-8898-9B09A96D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B25BB-EC92-4E30-AF02-06A198C0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29EE5D-1401-4751-89E5-8611F480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98A2C-A998-4CFC-8F53-2CB7D63F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C69C6-B3BB-4BA3-A480-D05DC9293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1FCE0E-E261-458A-8379-7303F008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3984D-BA9E-46C7-98AE-AA5441D7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476434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A07AAF-2D5F-4711-ADC2-C2CA917F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9920FF-95AF-4039-BFC0-A06B08E3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c6ff3a8f141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8849D-2D4F-4D7B-9817-64F9E850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08CB4-5D41-40F6-84F4-48CBCFD6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0244F-DBBD-4337-8EAA-4331218A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1C510-4767-4E82-8DFE-9B848CE0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26D03F-889F-4B5E-AEAE-8A718060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341E3-632D-4202-B4EA-BD0F311F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6B0794-717D-4C70-BF75-0B5DFE45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高频错因：无条件套守恒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28111-8516-4E27-B0CF-6EFFDC55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62B4EB-BDE2-4EDA-93A4-AEB1D344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5ECD8-4B21-4A7A-B9D6-131F34EB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BEE4B5-668E-4C22-A5DD-799023C1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1DADF3-85BE-4B77-B9C3-76A836BC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7CC440-0C16-4A25-8CD3-031AE881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DE8311-7800-4803-B989-1F2D7BB3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1341357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9FE160-E3D8-4602-B280-F179469B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1F033-861E-4D7C-B1AA-6FB6A726C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b697bfdd14f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029CE-DF0F-41D9-921D-584E4E56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4DA5CF-5A67-4429-AE0C-E4386506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EC2D9-A94A-4FF1-9464-80269D66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F86ED-3C37-4BB4-BB1B-F19357AB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31880-8911-4C08-8FAA-0BCABAE29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D82150-38D9-459E-A31A-8AC634AF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5730D-D909-4347-8055-3D442D84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找外力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071D27-DDFA-49A5-8331-D615A8FC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FF26EF-C86C-4DD1-A10E-F67AAC3F9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选能量或动量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9E4AFF-B16E-4754-B561-4B1FD5BE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872E3-8D4A-48FF-BD6C-8B8CBD47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49AC0F-4CE0-4DF3-882E-7755152E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D2734-9F74-4740-8634-428AC8D8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AADA97-EAEE-4ACC-8C1E-AFC2C0E1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EA4951-1715-4B59-BF90-A6634338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正确结论：283.5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解析：Ek=½mv²=½×7×9²=283.5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1CAA41-26A5-44A4-8646-8A813CF0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FC6D7E-A046-4B7E-920D-31125A71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88DCB8-E667-4FFD-BC07-3EA75529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24C9BF-73CA-4B64-9804-A78A75B92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6643040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FBB899-E8A7-42F7-BB51-7421C80E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FFC17-DF79-46F5-8FA5-AD3B9CA7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178cadcb0c4d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D269B-4E7B-4CCF-9928-0032A18E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9DDE1-FCD2-4F68-95F0-0BCFF62D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AC32A8-4C4F-41C6-9E76-87ED58C6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44198-55A2-4733-893E-1E330220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8D561-D5C3-44FF-8C16-44A741DC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3C9F2C-37F1-416A-8D2C-5D7B65121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EEA38-642D-4347-A76A-0EF72926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83AC0F-D090-454C-85C4-3C68AC9D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5AD07F-BB1E-47B7-9D29-CB598041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3CC11A-08CB-4986-A000-AFF70B79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65EF49-BB07-42A3-8E4A-13438D2E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71E5F-FA8E-4907-830D-CA1B7F7F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E9594-3BF3-4BC7-9AC9-3D5E7053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0B932-10C5-4E74-A260-B0249548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DC3215-1043-4C5E-8FA7-58FBD480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32667-DAD4-4D0C-86D1-78744EFA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CF890D-990F-45BD-A4C1-A9AAD9B58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FC945B-3815-4744-9DFD-2903880B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30B25E-3840-4CFA-B275-0FD598E6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153174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79886-95EE-474E-BDD3-D5F414DA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77667-4F8D-46B0-9FE7-8A7FDDA6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7353ed55b44d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18B6D-C99C-4F72-99EA-BC763B16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A5093-D65C-4E08-956E-82D3F3EF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DD0C5-4D36-4B95-AD58-49AA91CF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BA720-32E6-4076-B430-0C0418C9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1BA58-8B86-42A0-A87E-5E0FECFD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ED2FF-0973-4F21-B291-F5C1E686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6B0BF7-83CE-4392-90E1-4373810A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107BA-B2C4-47BA-91C1-1865B1B1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F3F6A3-B396-41A1-A72D-ECAD3834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BBACFD-CB00-4C31-BDA8-B5568C5E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B7735-D8D1-4358-9E3D-5FEA4E48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2AF898-3835-4B5F-BA38-EA237EF3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DF097-EFAF-43DC-A5C8-A5F94A80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D6EA0F-2C9E-4B4D-BC6D-CE52FB4E6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D20F70-05E6-4168-8266-54F71578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AC5ED9-737E-4051-8232-F47332ED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68D2FE-7EC5-467B-A7C0-02CC2701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4489731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D9C0D7-72A5-4089-BB27-F50595D6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B78DA8-8EE9-48B9-A28D-74A750B9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645edcec848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087EBB-83B8-45A5-9354-A4EAE1BB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7F8C8-C8CE-4F09-BBC9-E7EAB0A1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A69F94-A257-41B0-86D5-A229859B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ECCC5A-7FB4-4872-90D5-9EF23FB3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CCB916-7A73-4E2B-BF17-40B37DD2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E86153-0A85-437D-993A-3ABF62AD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359D09-0A58-4BEB-A02A-66A6297D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A56D64-1C9F-4116-85AC-35A4CA37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E2D092-EBE5-418B-9233-34162B849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89259-5753-43EB-BCAC-3658CC98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CA80BA-5D24-4F38-9D58-654DE367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E38D75-4EC7-4AF2-889A-AED507BF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D28758-3761-42D9-A475-1F861B69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D3988-58EF-4B02-B982-2D5B63E8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11D828-2507-472C-BCE2-34FA6D1A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A741B7-A6C2-41AB-990A-D01EF99F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0250BB-C22D-479C-A34B-A8DF5681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6628485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EC7448-B9F4-4C22-807A-41D7445A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9AAC7-8C1B-4FC4-A592-8823BD84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c10c038eb44f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4F0300-ACC4-4119-8580-FB08BE93A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BEE2EA-38E9-43B8-9AE4-2E3337DF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11DE37-2E80-4C2D-B835-58A21127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8096F-9230-4B20-B210-128D4553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的球以 8 m s⁻¹ 向东运动。其动量为：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7EB48-AD9D-4954-AEDD-DC80E422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1A·动量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B7027-AE57-4367-91AE-62BCE31E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D2552E-7904-4173-A994-6F5643453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0C80F1-D46E-4DAC-8399-30ED9503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C37480-81F4-4C95-8704-F088FD2E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8B0F5-99A3-4690-A417-B47BA7FD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C6B4A-6007-44B9-AC6E-3D99C72E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B393A5-5D55-4C1F-91BE-F20FBBC6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13E84E-607E-41BC-B43F-BA8FBC27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FCD256-1088-4604-8284-9E0D7FB4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580A2-8C9F-4B84-87C5-5CB2E6C0E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0118D8-1485-4FF4-B119-6B5BCA13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4BD3CA-1B82-46F6-95A3-D1F61573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59FA5B-52E5-427D-8B9C-551D0AF3F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8B5386-C287-4E70-A228-8FB9573F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3744197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474749-4657-446A-A85E-0E74722B0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D60A6C-355C-4D08-BC21-BC41C915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e9a204fdbc41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3F841-A45A-4B08-B39C-C89E258C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FC01A-464A-4DF1-B791-495A6BA3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05652-000A-4A2D-9599-542A18F8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AB7D00-B8C1-4734-BC48-21A799D5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F386D-35A6-48A0-9574-FF749FE9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02FF8D-53DB-47D1-93D5-9A991FCA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78ED6-6902-4DE3-B19D-4451E14E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D7DB48-A22C-4DAE-89E5-B046C759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68C372-1E3B-4D52-ACAB-409F0701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7 kg 的球以 8 m s⁻¹ 向东运动。其动量为：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C79CA9-3438-4C5B-8207-8CE380CC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FDCB3-4D5A-4DD6-8FD5-46C36A2C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60DF9A-1144-49C2-879F-6F1B2D48A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E51FB0-DF40-470C-AD30-7737C6D4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一装置输入能量 1100 J，效率为 73%。有用输出能量为：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A8C9FE-EEE1-4DC0-A6F6-215564A3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5ABA9-D8D8-4D18-AA3C-41E85749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CF938-C2D2-49EC-A551-78C2CD80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A1E7D7-8D4F-4425-BA56-4F42AA1A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6418055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3D763-082B-440E-9F50-1DF3C5291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0C18D9-D6E5-491F-AD50-4976253E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8bc2283eb4c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42FD7-5A26-40DB-8FD1-C48ED54C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904A7-E456-405D-B6EC-04A77C8D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3EF509-E574-43E7-8D1C-FDFC1999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11FA5-5AA7-4B82-BD0F-F8D88079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0E10BA-53F8-4956-A207-0AE92D85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5AA7D2-84D2-4362-A784-015FA43C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4F9E03-A689-493B-8136-3AF1662A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32EB88-A269-406E-8220-7749DC9D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正确结论：56 kg m s⁻¹ 向东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解析链：p=mv=7×8=56 kg m s⁻¹，方向与速度相同。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8E7C16-8520-4607-B8A8-0A415ABC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21C563-D71C-4C46-A5FA-069936C5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2E615-6580-4805-918C-5ADBE944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074D2-AC18-4F6F-A82B-A38540DF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8320046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AB5A65-2EB8-4266-9804-34A25DC0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E0C3D-95E7-4703-8F89-0F999F2E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45c4889f140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3DD0F-F9B3-4FAA-BE64-F721C6B3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624CC-F402-4637-95D1-CB1D5FE2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C2129-2E6B-4818-9DD3-154B2366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8F311-A400-4A38-A35F-B41C4B2ED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一装置输入能量 1100 J，效率为 73%。有用输出能量为：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077AC5-641A-4F1E-907E-E8624A24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259CF9-E456-4723-9AFB-DD669D31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700F0-64F2-4F1D-9680-A7DE2BDD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D0FDF4-55BD-47EA-A809-24617839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85A2B-B00F-421D-AB11-689C0EC9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913288-D4ED-46BE-983F-8FB4CC08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ABD96-7CBE-4C08-8F8C-A449E37E8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D9D72-D58D-4E2E-92C0-8C69BC899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功、能与动量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511278-0AF9-41EE-9336-4638D138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620615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2026-08-19T08:38:58.0260000Z</dcterms:created>
  <dcterms:modified xsi:type="dcterms:W3CDTF">2026-08-19T08:38:58.0260000Z</dcterms:modified>
</coreProperties>
</file>