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5434335bf842f7" /><Relationship Type="http://schemas.openxmlformats.org/officeDocument/2006/relationships/extended-properties" Target="/docProps/app.xml" Id="R71e34dcf157440a1" /><Relationship Type="http://schemas.openxmlformats.org/officeDocument/2006/relationships/officeDocument" Target="/ppt/presentation.xml" Id="Rfb1df241ef964f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319d3dec284cb6"/>
  </p:sldMasterIdLst>
  <p:notesMasterIdLst>
    <p:notesMasterId xmlns:r="http://schemas.openxmlformats.org/officeDocument/2006/relationships" r:id="R103eaca33d6d4e92"/>
  </p:notesMasterIdLst>
  <p:sldIdLst>
    <p:sldId xmlns:r="http://schemas.openxmlformats.org/officeDocument/2006/relationships" id="256" r:id="R3acccfb74dbf46d7"/>
    <p:sldId xmlns:r="http://schemas.openxmlformats.org/officeDocument/2006/relationships" id="257" r:id="R30b6995172c54371"/>
    <p:sldId xmlns:r="http://schemas.openxmlformats.org/officeDocument/2006/relationships" id="258" r:id="R9e0ab56e8c3e4bb4"/>
    <p:sldId xmlns:r="http://schemas.openxmlformats.org/officeDocument/2006/relationships" id="259" r:id="R26ac3cc0669541a8"/>
    <p:sldId xmlns:r="http://schemas.openxmlformats.org/officeDocument/2006/relationships" id="260" r:id="Rb66c574bbe5d4957"/>
    <p:sldId xmlns:r="http://schemas.openxmlformats.org/officeDocument/2006/relationships" id="261" r:id="R38073640750943ff"/>
    <p:sldId xmlns:r="http://schemas.openxmlformats.org/officeDocument/2006/relationships" id="262" r:id="Rb3d1fca752ed4e9d"/>
    <p:sldId xmlns:r="http://schemas.openxmlformats.org/officeDocument/2006/relationships" id="263" r:id="Rfb5335ceb9d44ece"/>
    <p:sldId xmlns:r="http://schemas.openxmlformats.org/officeDocument/2006/relationships" id="264" r:id="R986903c4025840c7"/>
    <p:sldId xmlns:r="http://schemas.openxmlformats.org/officeDocument/2006/relationships" id="265" r:id="Rca6477ba5c8345ca"/>
    <p:sldId xmlns:r="http://schemas.openxmlformats.org/officeDocument/2006/relationships" id="266" r:id="Rfec55c91539c45d8"/>
    <p:sldId xmlns:r="http://schemas.openxmlformats.org/officeDocument/2006/relationships" id="267" r:id="R3cfea935461d422a"/>
    <p:sldId xmlns:r="http://schemas.openxmlformats.org/officeDocument/2006/relationships" id="268" r:id="R2877a5a941be48bf"/>
    <p:sldId xmlns:r="http://schemas.openxmlformats.org/officeDocument/2006/relationships" id="269" r:id="R744c8a1e49a4468e"/>
    <p:sldId xmlns:r="http://schemas.openxmlformats.org/officeDocument/2006/relationships" id="270" r:id="Rec92fe1be14d4745"/>
    <p:sldId xmlns:r="http://schemas.openxmlformats.org/officeDocument/2006/relationships" id="271" r:id="R0591e4d2ee2c425e"/>
    <p:sldId xmlns:r="http://schemas.openxmlformats.org/officeDocument/2006/relationships" id="272" r:id="R333e200ac0b44f5e"/>
    <p:sldId xmlns:r="http://schemas.openxmlformats.org/officeDocument/2006/relationships" id="273" r:id="R43565b81fd7544ea"/>
    <p:sldId xmlns:r="http://schemas.openxmlformats.org/officeDocument/2006/relationships" id="274" r:id="R3c781ca38a714f75"/>
    <p:sldId xmlns:r="http://schemas.openxmlformats.org/officeDocument/2006/relationships" id="275" r:id="Rfd89b38439824c44"/>
    <p:sldId xmlns:r="http://schemas.openxmlformats.org/officeDocument/2006/relationships" id="276" r:id="Rb9017eda8b1c4ab4"/>
    <p:sldId xmlns:r="http://schemas.openxmlformats.org/officeDocument/2006/relationships" id="277" r:id="R3b4dbe99762840ca"/>
    <p:sldId xmlns:r="http://schemas.openxmlformats.org/officeDocument/2006/relationships" id="278" r:id="R44b5ddadd0414a7c"/>
    <p:sldId xmlns:r="http://schemas.openxmlformats.org/officeDocument/2006/relationships" id="279" r:id="Rc8272fc218e3414d"/>
    <p:sldId xmlns:r="http://schemas.openxmlformats.org/officeDocument/2006/relationships" id="280" r:id="R900dd38a44294998"/>
    <p:sldId xmlns:r="http://schemas.openxmlformats.org/officeDocument/2006/relationships" id="281" r:id="R6630e3977d324499"/>
    <p:sldId xmlns:r="http://schemas.openxmlformats.org/officeDocument/2006/relationships" id="282" r:id="R48d21b74f30a4bac"/>
    <p:sldId xmlns:r="http://schemas.openxmlformats.org/officeDocument/2006/relationships" id="283" r:id="Rc2b4809814744cb5"/>
    <p:sldId xmlns:r="http://schemas.openxmlformats.org/officeDocument/2006/relationships" id="284" r:id="R2e741b7641cf44cf"/>
    <p:sldId xmlns:r="http://schemas.openxmlformats.org/officeDocument/2006/relationships" id="285" r:id="R3d92e7184bda47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a53cafd96e4b8e" /><Relationship Type="http://schemas.openxmlformats.org/officeDocument/2006/relationships/slideMaster" Target="/ppt/slideMasters/slideMaster1.xml" Id="Rc8319d3dec284cb6" /><Relationship Type="http://schemas.openxmlformats.org/officeDocument/2006/relationships/notesMaster" Target="/ppt/notesMasters/notesMaster1.xml" Id="R103eaca33d6d4e92" /><Relationship Type="http://schemas.openxmlformats.org/officeDocument/2006/relationships/presProps" Target="/ppt/presProps.xml" Id="R68809d5e25ba4866" /><Relationship Type="http://schemas.openxmlformats.org/officeDocument/2006/relationships/tableStyles" Target="/ppt/tableStyles.xml" Id="Ra610d34157424171" /><Relationship Type="http://schemas.openxmlformats.org/officeDocument/2006/relationships/slide" Target="/ppt/slides/slide1.xml" Id="R3acccfb74dbf46d7" /><Relationship Type="http://schemas.openxmlformats.org/officeDocument/2006/relationships/slide" Target="/ppt/slides/slide2.xml" Id="R30b6995172c54371" /><Relationship Type="http://schemas.openxmlformats.org/officeDocument/2006/relationships/slide" Target="/ppt/slides/slide3.xml" Id="R9e0ab56e8c3e4bb4" /><Relationship Type="http://schemas.openxmlformats.org/officeDocument/2006/relationships/slide" Target="/ppt/slides/slide4.xml" Id="R26ac3cc0669541a8" /><Relationship Type="http://schemas.openxmlformats.org/officeDocument/2006/relationships/slide" Target="/ppt/slides/slide5.xml" Id="Rb66c574bbe5d4957" /><Relationship Type="http://schemas.openxmlformats.org/officeDocument/2006/relationships/slide" Target="/ppt/slides/slide6.xml" Id="R38073640750943ff" /><Relationship Type="http://schemas.openxmlformats.org/officeDocument/2006/relationships/slide" Target="/ppt/slides/slide7.xml" Id="Rb3d1fca752ed4e9d" /><Relationship Type="http://schemas.openxmlformats.org/officeDocument/2006/relationships/slide" Target="/ppt/slides/slide8.xml" Id="Rfb5335ceb9d44ece" /><Relationship Type="http://schemas.openxmlformats.org/officeDocument/2006/relationships/slide" Target="/ppt/slides/slide9.xml" Id="R986903c4025840c7" /><Relationship Type="http://schemas.openxmlformats.org/officeDocument/2006/relationships/slide" Target="/ppt/slides/slide10.xml" Id="Rca6477ba5c8345ca" /><Relationship Type="http://schemas.openxmlformats.org/officeDocument/2006/relationships/slide" Target="/ppt/slides/slide11.xml" Id="Rfec55c91539c45d8" /><Relationship Type="http://schemas.openxmlformats.org/officeDocument/2006/relationships/slide" Target="/ppt/slides/slide12.xml" Id="R3cfea935461d422a" /><Relationship Type="http://schemas.openxmlformats.org/officeDocument/2006/relationships/slide" Target="/ppt/slides/slide13.xml" Id="R2877a5a941be48bf" /><Relationship Type="http://schemas.openxmlformats.org/officeDocument/2006/relationships/slide" Target="/ppt/slides/slide14.xml" Id="R744c8a1e49a4468e" /><Relationship Type="http://schemas.openxmlformats.org/officeDocument/2006/relationships/slide" Target="/ppt/slides/slide15.xml" Id="Rec92fe1be14d4745" /><Relationship Type="http://schemas.openxmlformats.org/officeDocument/2006/relationships/slide" Target="/ppt/slides/slide16.xml" Id="R0591e4d2ee2c425e" /><Relationship Type="http://schemas.openxmlformats.org/officeDocument/2006/relationships/slide" Target="/ppt/slides/slide17.xml" Id="R333e200ac0b44f5e" /><Relationship Type="http://schemas.openxmlformats.org/officeDocument/2006/relationships/slide" Target="/ppt/slides/slide18.xml" Id="R43565b81fd7544ea" /><Relationship Type="http://schemas.openxmlformats.org/officeDocument/2006/relationships/slide" Target="/ppt/slides/slide19.xml" Id="R3c781ca38a714f75" /><Relationship Type="http://schemas.openxmlformats.org/officeDocument/2006/relationships/slide" Target="/ppt/slides/slide20.xml" Id="Rfd89b38439824c44" /><Relationship Type="http://schemas.openxmlformats.org/officeDocument/2006/relationships/slide" Target="/ppt/slides/slide21.xml" Id="Rb9017eda8b1c4ab4" /><Relationship Type="http://schemas.openxmlformats.org/officeDocument/2006/relationships/slide" Target="/ppt/slides/slide22.xml" Id="R3b4dbe99762840ca" /><Relationship Type="http://schemas.openxmlformats.org/officeDocument/2006/relationships/slide" Target="/ppt/slides/slide23.xml" Id="R44b5ddadd0414a7c" /><Relationship Type="http://schemas.openxmlformats.org/officeDocument/2006/relationships/slide" Target="/ppt/slides/slide24.xml" Id="Rc8272fc218e3414d" /><Relationship Type="http://schemas.openxmlformats.org/officeDocument/2006/relationships/slide" Target="/ppt/slides/slide25.xml" Id="R900dd38a44294998" /><Relationship Type="http://schemas.openxmlformats.org/officeDocument/2006/relationships/slide" Target="/ppt/slides/slide26.xml" Id="R6630e3977d324499" /><Relationship Type="http://schemas.openxmlformats.org/officeDocument/2006/relationships/slide" Target="/ppt/slides/slide27.xml" Id="R48d21b74f30a4bac" /><Relationship Type="http://schemas.openxmlformats.org/officeDocument/2006/relationships/slide" Target="/ppt/slides/slide28.xml" Id="Rc2b4809814744cb5" /><Relationship Type="http://schemas.openxmlformats.org/officeDocument/2006/relationships/slide" Target="/ppt/slides/slide29.xml" Id="R2e741b7641cf44cf" /><Relationship Type="http://schemas.openxmlformats.org/officeDocument/2006/relationships/slide" Target="/ppt/slides/slide30.xml" Id="R3d92e7184bda47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6566b1b76540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081b2f6c77400f" /><Relationship Type="http://schemas.openxmlformats.org/officeDocument/2006/relationships/notesMaster" Target="/ppt/notesMasters/notesMaster1.xml" Id="R0bb89881446343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f43fdade364fb0" /><Relationship Type="http://schemas.openxmlformats.org/officeDocument/2006/relationships/notesMaster" Target="/ppt/notesMasters/notesMaster1.xml" Id="R96a53c437ba345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85ca3bf26a485e" /><Relationship Type="http://schemas.openxmlformats.org/officeDocument/2006/relationships/notesMaster" Target="/ppt/notesMasters/notesMaster1.xml" Id="R8434e8e3caa9471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9c41d10c4f4e0e" /><Relationship Type="http://schemas.openxmlformats.org/officeDocument/2006/relationships/notesMaster" Target="/ppt/notesMasters/notesMaster1.xml" Id="R91cf770953054b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25e2e83a1e425a" /><Relationship Type="http://schemas.openxmlformats.org/officeDocument/2006/relationships/notesMaster" Target="/ppt/notesMasters/notesMaster1.xml" Id="Re5202c4eb3e945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ed10c5eaf743c0" /><Relationship Type="http://schemas.openxmlformats.org/officeDocument/2006/relationships/notesMaster" Target="/ppt/notesMasters/notesMaster1.xml" Id="Radf4e75a2d5546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785ea0b75740e8" /><Relationship Type="http://schemas.openxmlformats.org/officeDocument/2006/relationships/notesMaster" Target="/ppt/notesMasters/notesMaster1.xml" Id="R5ad47b804dca4b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206caffb2047c8" /><Relationship Type="http://schemas.openxmlformats.org/officeDocument/2006/relationships/notesMaster" Target="/ppt/notesMasters/notesMaster1.xml" Id="R2c67ac8098744d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8ea4c502564086" /><Relationship Type="http://schemas.openxmlformats.org/officeDocument/2006/relationships/notesMaster" Target="/ppt/notesMasters/notesMaster1.xml" Id="R24dfde1a7ff04c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80542d7a364110" /><Relationship Type="http://schemas.openxmlformats.org/officeDocument/2006/relationships/notesMaster" Target="/ppt/notesMasters/notesMaster1.xml" Id="R21c77e034ebf4f8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2402e7c1f12490d" /><Relationship Type="http://schemas.openxmlformats.org/officeDocument/2006/relationships/notesMaster" Target="/ppt/notesMasters/notesMaster1.xml" Id="R3f298367adfe4f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a26c114414c4c61" /><Relationship Type="http://schemas.openxmlformats.org/officeDocument/2006/relationships/notesMaster" Target="/ppt/notesMasters/notesMaster1.xml" Id="Rcacb5900c58449b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b2d17042b6848ea" /><Relationship Type="http://schemas.openxmlformats.org/officeDocument/2006/relationships/notesMaster" Target="/ppt/notesMasters/notesMaster1.xml" Id="Re2264e58653b48b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f97adff61a640b6" /><Relationship Type="http://schemas.openxmlformats.org/officeDocument/2006/relationships/notesMaster" Target="/ppt/notesMasters/notesMaster1.xml" Id="R77c8c194499449c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24ca2cedadb4ac1" /><Relationship Type="http://schemas.openxmlformats.org/officeDocument/2006/relationships/notesMaster" Target="/ppt/notesMasters/notesMaster1.xml" Id="R90bb7b1b8e074e7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7a37d1d46ae4b13" /><Relationship Type="http://schemas.openxmlformats.org/officeDocument/2006/relationships/notesMaster" Target="/ppt/notesMasters/notesMaster1.xml" Id="Rc95a66b35bb441a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ec9380951142ad" /><Relationship Type="http://schemas.openxmlformats.org/officeDocument/2006/relationships/notesMaster" Target="/ppt/notesMasters/notesMaster1.xml" Id="R1adadf6645ee428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6eb391bfbb84dc2" /><Relationship Type="http://schemas.openxmlformats.org/officeDocument/2006/relationships/notesMaster" Target="/ppt/notesMasters/notesMaster1.xml" Id="Rf3aece46cbdc4c1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93d4eff867c4836" /><Relationship Type="http://schemas.openxmlformats.org/officeDocument/2006/relationships/notesMaster" Target="/ppt/notesMasters/notesMaster1.xml" Id="R700be3cf2da04b8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bb097c8e6c842d7" /><Relationship Type="http://schemas.openxmlformats.org/officeDocument/2006/relationships/notesMaster" Target="/ppt/notesMasters/notesMaster1.xml" Id="R967db1539f3944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4fc1be30af44916" /><Relationship Type="http://schemas.openxmlformats.org/officeDocument/2006/relationships/notesMaster" Target="/ppt/notesMasters/notesMaster1.xml" Id="Reb0e8d9acd7041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4cda1f7a31c4dd4" /><Relationship Type="http://schemas.openxmlformats.org/officeDocument/2006/relationships/notesMaster" Target="/ppt/notesMasters/notesMaster1.xml" Id="R764bdc79c4a8414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7e2a0c41a14693" /><Relationship Type="http://schemas.openxmlformats.org/officeDocument/2006/relationships/notesMaster" Target="/ppt/notesMasters/notesMaster1.xml" Id="R7514f08ab8014f4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80c6023b4a84c65" /><Relationship Type="http://schemas.openxmlformats.org/officeDocument/2006/relationships/notesMaster" Target="/ppt/notesMasters/notesMaster1.xml" Id="R3cd6783ac05c45c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33854dc1cd04fef" /><Relationship Type="http://schemas.openxmlformats.org/officeDocument/2006/relationships/notesMaster" Target="/ppt/notesMasters/notesMaster1.xml" Id="R69562f7de79d4f4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5aafe4a21a74181" /><Relationship Type="http://schemas.openxmlformats.org/officeDocument/2006/relationships/notesMaster" Target="/ppt/notesMasters/notesMaster1.xml" Id="R42fe0a712ae34f8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0b943a62e8b415a" /><Relationship Type="http://schemas.openxmlformats.org/officeDocument/2006/relationships/notesMaster" Target="/ppt/notesMasters/notesMaster1.xml" Id="Re9c6fb61112c420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2dfec25231f423f" /><Relationship Type="http://schemas.openxmlformats.org/officeDocument/2006/relationships/notesMaster" Target="/ppt/notesMasters/notesMaster1.xml" Id="R0c0bd6646ea8461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31cb775890c4124" /><Relationship Type="http://schemas.openxmlformats.org/officeDocument/2006/relationships/notesMaster" Target="/ppt/notesMasters/notesMaster1.xml" Id="R5139cc668597465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af8252df1d54a16" /><Relationship Type="http://schemas.openxmlformats.org/officeDocument/2006/relationships/notesMaster" Target="/ppt/notesMasters/notesMaster1.xml" Id="Rd1c4e6a2f4044e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的“万有引力与天体”学习单元。本套课件共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讲稿】明确告诉学生：本单元只训练“万有引力与天体”。先解释知识范围，再用一句话建立核心判断，最后示范标准方法。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【互动提问】请用自己的话复述“圆轨道条件来自引力提供向心力”，并举一个会触发“轨道半径与高度混淆”的错误例子。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Q1：某卫星距行星中心的距离由 R 增至 2R。该处重力场强度变为原来的： 选项为 A.1/2；B.1/4；C.2；D.4。讲解时强调：圆轨道条件来自引力提供向心力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【预期回答】学生能说出“确定中心天体—列轨道条件—比较”中的起始动作，并避开“轨道半径与高度混淆”。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分步讲评：先重述题目条件，再逐步示范“确定中心天体—列轨道条件—比较”，最后给出正确结论“1/4”。完整解析：g∝1/r²，因此比值=(R/2R)²=1/4。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1A·反平方关系。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【预期回答】学生能把失分归入“轨道半径与高度混淆”或更精确的个人错因，并写出可执行检查动作。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讲稿】逐项解释“万有引力与天体”中的专有名词、符号、对象和单位。特别强调：轨道半径与高度混淆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讲稿】用“条件—表示—方法—核验”重建本知识点。示范时逐步引用：确定中心天体—列轨道条件—比较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讲稿】带学生逐句读取任务，不先求答案。要求指出材料中的有效条件，再按“确定中心天体—列轨道条件—比较”作答。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讲稿】先展示错误路径，再用解析链复原第一失分点。禁止只说“粗心”；必须落到“轨道半径与高度混淆”或更精确的动作。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Q11：某卫星距行星中心的距离由 R 增至 4R。该处重力场强度变为原来的： 选项为 A.1/4；B.1/16；C.4；D.16。讲解时强调：圆轨道条件来自引力提供向心力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【预期回答】学生能说出“确定中心天体—列轨道条件—比较”中的起始动作，并避开“轨道半径与高度混淆”。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分步讲评：先重述题目条件，再逐步示范“确定中心天体—列轨道条件—比较”，最后给出正确结论“1/16”。完整解析：g∝1/r²，因此比值=(R/4R)²=1/16。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1A·反平方关系。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【预期回答】学生能把失分归入“轨道半径与高度混淆”或更精确的个人错因，并写出可执行检查动作。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讲稿】逐项解释“万有引力与天体”中的专有名词、符号、对象和单位。特别强调：轨道半径与高度混淆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讲稿】用“条件—表示—方法—核验”重建本知识点。示范时逐步引用：确定中心天体—列轨道条件—比较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讲稿】带学生逐句读取任务，不先求答案。要求指出材料中的有效条件，再按“确定中心天体—列轨道条件—比较”作答。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讲稿】先展示错误路径，再用解析链复原第一失分点。禁止只说“粗心”；必须落到“轨道半径与高度混淆”或更精确的动作。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Q21：某卫星距行星中心的距离由 R 增至 6R。该处重力场强度变为原来的： 选项为 A.1/6；B.6；C.1/36；D.36。讲解时强调：圆轨道条件来自引力提供向心力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【预期回答】学生能说出“确定中心天体—列轨道条件—比较”中的起始动作，并避开“轨道半径与高度混淆”。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分步讲评：先重述题目条件，再逐步示范“确定中心天体—列轨道条件—比较”，最后给出正确结论“1/36”。完整解析：g∝1/r²，因此比值=(R/6R)²=1/36。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1A·反平方关系。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【预期回答】学生能把失分归入“轨道半径与高度混淆”或更精确的个人错因，并写出可执行检查动作。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讲稿】逐项解释“万有引力与天体”中的专有名词、符号、对象和单位。特别强调：轨道半径与高度混淆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讲稿】用“条件—表示—方法—核验”重建本知识点。示范时逐步引用：确定中心天体—列轨道条件—比较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1A·反平方关系；用于知识范围与设问结构校准，题目身份为DSE原创模考题，不冒充历届真题（访问日期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讲稿】带学生逐句读取任务，不先求答案。要求指出材料中的有效条件，再按“确定中心天体—列轨道条件—比较”作答。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讲稿】先展示错误路径，再用解析链复原第一失分点。禁止只说“粗心”；必须落到“轨道半径与高度混淆”或更精确的动作。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2·天文学和航天科学·开普勒定律；用于知识范围与设问结构校准，题目身份为DSE原创模考题，不冒充历届真题（访问日期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9a55d3a47d49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d33f132f794fa0" /><Relationship Type="http://schemas.openxmlformats.org/officeDocument/2006/relationships/slideLayout" Target="/ppt/slideLayouts/slideLayout1.xml" Id="R1b1525c8ffca4d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1525c8ffca4d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df6ac343b4076" /><Relationship Type="http://schemas.openxmlformats.org/officeDocument/2006/relationships/image" Target="/ppt/media/image.png" Id="R4f13b30072bd4274" /><Relationship Type="http://schemas.openxmlformats.org/officeDocument/2006/relationships/notesSlide" Target="/ppt/notesSlides/notesSlide1.xml" Id="Ra3cab96d405348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450310a3604429" /><Relationship Type="http://schemas.openxmlformats.org/officeDocument/2006/relationships/image" Target="/ppt/media/image2.png" Id="R3bf7c96c446b4c0b" /><Relationship Type="http://schemas.openxmlformats.org/officeDocument/2006/relationships/notesSlide" Target="/ppt/notesSlides/notesSlide2.xml" Id="Re6223f5b99b54b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e148b6ccaa4bb5" /><Relationship Type="http://schemas.openxmlformats.org/officeDocument/2006/relationships/image" Target="/ppt/media/image3.png" Id="R24f8fe20fdf8413a" /><Relationship Type="http://schemas.openxmlformats.org/officeDocument/2006/relationships/notesSlide" Target="/ppt/notesSlides/notesSlide3.xml" Id="Ra297be2ffbbe4d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c1cabf9954933" /><Relationship Type="http://schemas.openxmlformats.org/officeDocument/2006/relationships/image" Target="/ppt/media/image4.png" Id="R25a217e371ee40ef" /><Relationship Type="http://schemas.openxmlformats.org/officeDocument/2006/relationships/notesSlide" Target="/ppt/notesSlides/notesSlide4.xml" Id="R44b72976d5cc45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260ac4bc746e1" /><Relationship Type="http://schemas.openxmlformats.org/officeDocument/2006/relationships/image" Target="/ppt/media/image5.png" Id="R5c64239bb0ac4bb6" /><Relationship Type="http://schemas.openxmlformats.org/officeDocument/2006/relationships/notesSlide" Target="/ppt/notesSlides/notesSlide5.xml" Id="Re3866bb043a44f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2db30a09a46f1" /><Relationship Type="http://schemas.openxmlformats.org/officeDocument/2006/relationships/image" Target="/ppt/media/image6.png" Id="Rbf0f556615404744" /><Relationship Type="http://schemas.openxmlformats.org/officeDocument/2006/relationships/notesSlide" Target="/ppt/notesSlides/notesSlide6.xml" Id="Re399a0fb4a7549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36d0f2a1e4d8d" /><Relationship Type="http://schemas.openxmlformats.org/officeDocument/2006/relationships/image" Target="/ppt/media/image7.png" Id="R201998c1515741bb" /><Relationship Type="http://schemas.openxmlformats.org/officeDocument/2006/relationships/notesSlide" Target="/ppt/notesSlides/notesSlide7.xml" Id="R0b6fee017c1f4e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f4ec0046dd45f9" /><Relationship Type="http://schemas.openxmlformats.org/officeDocument/2006/relationships/image" Target="/ppt/media/image8.png" Id="R625d01ab2d38492f" /><Relationship Type="http://schemas.openxmlformats.org/officeDocument/2006/relationships/notesSlide" Target="/ppt/notesSlides/notesSlide8.xml" Id="Rf3c8406d59bb46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4b44e5db84460c" /><Relationship Type="http://schemas.openxmlformats.org/officeDocument/2006/relationships/image" Target="/ppt/media/image9.png" Id="R9a5e82862cd1473a" /><Relationship Type="http://schemas.openxmlformats.org/officeDocument/2006/relationships/notesSlide" Target="/ppt/notesSlides/notesSlide9.xml" Id="Rc43e8d09126f4e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ccb6bd66564bd8" /><Relationship Type="http://schemas.openxmlformats.org/officeDocument/2006/relationships/image" Target="/ppt/media/image10.png" Id="R6b0fd61437aa43a2" /><Relationship Type="http://schemas.openxmlformats.org/officeDocument/2006/relationships/notesSlide" Target="/ppt/notesSlides/notesSlide10.xml" Id="R76153bc3e4334d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bdffbe7b14347" /><Relationship Type="http://schemas.openxmlformats.org/officeDocument/2006/relationships/image" Target="/ppt/media/image11.png" Id="R53266d6a7dd34683" /><Relationship Type="http://schemas.openxmlformats.org/officeDocument/2006/relationships/notesSlide" Target="/ppt/notesSlides/notesSlide11.xml" Id="R5cb942326a0a4d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fe61116a04fe6" /><Relationship Type="http://schemas.openxmlformats.org/officeDocument/2006/relationships/image" Target="/ppt/media/image12.png" Id="Rcf76c4ebdea849d2" /><Relationship Type="http://schemas.openxmlformats.org/officeDocument/2006/relationships/notesSlide" Target="/ppt/notesSlides/notesSlide12.xml" Id="R0e7d342c83434a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fdb27ed6ee4e12" /><Relationship Type="http://schemas.openxmlformats.org/officeDocument/2006/relationships/image" Target="/ppt/media/image13.png" Id="R04ff60e715154f4c" /><Relationship Type="http://schemas.openxmlformats.org/officeDocument/2006/relationships/notesSlide" Target="/ppt/notesSlides/notesSlide13.xml" Id="Re65692c80488423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503b97ca384466" /><Relationship Type="http://schemas.openxmlformats.org/officeDocument/2006/relationships/image" Target="/ppt/media/image14.png" Id="Re27e78c94dc848a7" /><Relationship Type="http://schemas.openxmlformats.org/officeDocument/2006/relationships/notesSlide" Target="/ppt/notesSlides/notesSlide14.xml" Id="R95838c123f5c47a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5c1cb7a13944a1" /><Relationship Type="http://schemas.openxmlformats.org/officeDocument/2006/relationships/image" Target="/ppt/media/image15.png" Id="R1c0aa3cb7cde4c9c" /><Relationship Type="http://schemas.openxmlformats.org/officeDocument/2006/relationships/notesSlide" Target="/ppt/notesSlides/notesSlide15.xml" Id="R724929ee3f804b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1df9b49764285" /><Relationship Type="http://schemas.openxmlformats.org/officeDocument/2006/relationships/image" Target="/ppt/media/image16.png" Id="Rfb3f1abfceae4595" /><Relationship Type="http://schemas.openxmlformats.org/officeDocument/2006/relationships/notesSlide" Target="/ppt/notesSlides/notesSlide16.xml" Id="R46282483fede4b3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0b68bc2cda4984" /><Relationship Type="http://schemas.openxmlformats.org/officeDocument/2006/relationships/image" Target="/ppt/media/image17.png" Id="Rc1c2c159b00e49c3" /><Relationship Type="http://schemas.openxmlformats.org/officeDocument/2006/relationships/notesSlide" Target="/ppt/notesSlides/notesSlide17.xml" Id="R9b53a8d164c14bc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1c0516d494d69" /><Relationship Type="http://schemas.openxmlformats.org/officeDocument/2006/relationships/image" Target="/ppt/media/image18.png" Id="Rbacfdd86ba834187" /><Relationship Type="http://schemas.openxmlformats.org/officeDocument/2006/relationships/notesSlide" Target="/ppt/notesSlides/notesSlide18.xml" Id="R677c10bf5551418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e9df494a44f82" /><Relationship Type="http://schemas.openxmlformats.org/officeDocument/2006/relationships/image" Target="/ppt/media/image19.png" Id="Rf4306a166edb45cf" /><Relationship Type="http://schemas.openxmlformats.org/officeDocument/2006/relationships/notesSlide" Target="/ppt/notesSlides/notesSlide19.xml" Id="R097d2cf7e5f1497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e9b42e177454c" /><Relationship Type="http://schemas.openxmlformats.org/officeDocument/2006/relationships/image" Target="/ppt/media/image20.png" Id="R4b685e48812e4405" /><Relationship Type="http://schemas.openxmlformats.org/officeDocument/2006/relationships/notesSlide" Target="/ppt/notesSlides/notesSlide20.xml" Id="Ra16239f0b6fd47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ecf4b9ce0d4312" /><Relationship Type="http://schemas.openxmlformats.org/officeDocument/2006/relationships/image" Target="/ppt/media/image21.png" Id="R9a6a0fce10ef40fd" /><Relationship Type="http://schemas.openxmlformats.org/officeDocument/2006/relationships/notesSlide" Target="/ppt/notesSlides/notesSlide21.xml" Id="R402eaa14daa744e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268c26ac045b3" /><Relationship Type="http://schemas.openxmlformats.org/officeDocument/2006/relationships/image" Target="/ppt/media/image22.png" Id="R1774080cb0aa42d7" /><Relationship Type="http://schemas.openxmlformats.org/officeDocument/2006/relationships/notesSlide" Target="/ppt/notesSlides/notesSlide22.xml" Id="R82a257016eb2481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cda9c15f84236" /><Relationship Type="http://schemas.openxmlformats.org/officeDocument/2006/relationships/image" Target="/ppt/media/image23.png" Id="R651acfbca2d54de4" /><Relationship Type="http://schemas.openxmlformats.org/officeDocument/2006/relationships/notesSlide" Target="/ppt/notesSlides/notesSlide23.xml" Id="R0f65731adebd45c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d8a07d9e24437" /><Relationship Type="http://schemas.openxmlformats.org/officeDocument/2006/relationships/image" Target="/ppt/media/image24.png" Id="Rd0920d15994b4b24" /><Relationship Type="http://schemas.openxmlformats.org/officeDocument/2006/relationships/notesSlide" Target="/ppt/notesSlides/notesSlide24.xml" Id="Rdbfa7362ddaf4b8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ac3430f4034f89" /><Relationship Type="http://schemas.openxmlformats.org/officeDocument/2006/relationships/image" Target="/ppt/media/image25.png" Id="R13bd7481e897421b" /><Relationship Type="http://schemas.openxmlformats.org/officeDocument/2006/relationships/notesSlide" Target="/ppt/notesSlides/notesSlide25.xml" Id="R9b1e9defd452478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1e8085e0d4567" /><Relationship Type="http://schemas.openxmlformats.org/officeDocument/2006/relationships/image" Target="/ppt/media/image26.png" Id="Ra72b39a6ffb8445e" /><Relationship Type="http://schemas.openxmlformats.org/officeDocument/2006/relationships/notesSlide" Target="/ppt/notesSlides/notesSlide26.xml" Id="R7f19b265db424bb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8bcc32a5cb4d5a" /><Relationship Type="http://schemas.openxmlformats.org/officeDocument/2006/relationships/image" Target="/ppt/media/image27.png" Id="Rd6a81965ef4047d0" /><Relationship Type="http://schemas.openxmlformats.org/officeDocument/2006/relationships/notesSlide" Target="/ppt/notesSlides/notesSlide27.xml" Id="Rc7450d4f15b04c5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b88766ee546fd" /><Relationship Type="http://schemas.openxmlformats.org/officeDocument/2006/relationships/image" Target="/ppt/media/image28.png" Id="Ra212f01bd2474562" /><Relationship Type="http://schemas.openxmlformats.org/officeDocument/2006/relationships/notesSlide" Target="/ppt/notesSlides/notesSlide28.xml" Id="R0f57ee239e084cc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63d6721ca54c83" /><Relationship Type="http://schemas.openxmlformats.org/officeDocument/2006/relationships/image" Target="/ppt/media/image29.png" Id="R3342afb66143439b" /><Relationship Type="http://schemas.openxmlformats.org/officeDocument/2006/relationships/notesSlide" Target="/ppt/notesSlides/notesSlide29.xml" Id="Rc73c3dd86b4e491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61dbe7ebd493a" /><Relationship Type="http://schemas.openxmlformats.org/officeDocument/2006/relationships/image" Target="/ppt/media/image30.png" Id="R246b458770a9426d" /><Relationship Type="http://schemas.openxmlformats.org/officeDocument/2006/relationships/notesSlide" Target="/ppt/notesSlides/notesSlide30.xml" Id="Rd20a9c835be74b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D225E-3DA4-4E95-B0A4-EE3F549A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8095A8-FF67-459D-AB14-4BCCE64C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AA5A4-136F-4BAD-8A86-539ABD34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B3BCF7-1128-40E3-BF56-5CE5FA08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8852B9-C217-404E-84A6-B599755B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引力场、卫星、开普勒和轨道能量。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BD6E2-BDE5-4094-B188-8DE4392A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F79EF8-5C32-4DEA-9BC8-C9F782D0F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44BD7-FE59-4021-9B0B-7546B7A0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7F227-909D-457E-B264-72AF720CE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3b30072bd42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2C3D5-A2C2-48F4-94DA-D89BF49F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4D36A3-F7F2-4759-834A-2DBD1719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2F89C3-8E7B-4D7D-9676-03C99961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32B83E-B301-4F80-A000-E1C5DDB7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61B96B-A784-411D-BDD9-A48883E1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CE7FD-02EB-45A7-8E81-7A214738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A55819-3061-483D-9378-E9FFC597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CDE02E-7916-411D-A2F7-AD5A8620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58C71-3470-41BD-97E7-DAB0261E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849602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0623E9-A46B-4D53-9FAA-593C5913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7E743-4041-4F74-B68A-08CFF2E6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7c96c446b4c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4CC755-DF88-478B-9F3A-19DF9A46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07CD8-5A55-415E-95EE-007B9786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DCA2B4-3352-4611-94D4-90C147F6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6EB1F-2117-4407-B81E-0AB69904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22E502-CD69-443B-AFC4-144C4BCE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893C2-45DC-4EE0-87CF-58B881CE7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99CD3C-7624-4DEB-85A2-17E1BCEA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B2C94F-68D2-40FB-B25A-362FE1D5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1A6890-D071-42A0-B217-0A3900D7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42E6AB-0C4D-4017-86EB-D3268319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A3E59E-5E44-4ACF-AEA7-6281CC8E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0BCF33-5C60-461D-A6FE-13C8CA96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C491A-D0C5-49B6-8F52-99AE7850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7239A2-5A98-47F3-A267-36C75828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6111D-2F8C-4ED7-BC78-9E1F0A0DD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627CE-F4C6-4053-82D9-F91C8B3C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6A2A72-ACBC-4CA2-834B-D866D19BA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成功标准｜圆轨道条件来自引力提供向心力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D8CDA0-0C35-4836-AD33-675A3AE3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951BBB-8471-4518-9793-309FD26CC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3A8DA1-17FF-499E-8C3B-23207AF3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925002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07AB6B-3807-4D2D-A0F7-D4CB1953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6E294-A419-4842-8DEE-72E2B9BC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f8fe20fdf841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B8D47-BAD9-4AB2-AEE1-B9459DF2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AB473-CF12-46D3-BB5E-B2803447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264362-243C-493A-80C2-1D086B46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5B1D1-6F3E-47CA-BB11-30195D77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2F63F-7607-40DF-804D-D5F18CCE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5BDDC-DAB7-4E72-83E9-CE83C602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边界提醒｜轨道半径与高度混淆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C8B53D-9D7D-4BDB-A8A5-59B14FE3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40FF4-52D0-446E-8B69-61FF6342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3DF06D-ACF1-40E1-A58C-F391EC2A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引力场、卫星、开普勒和轨道能量。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DD6B9-69CE-416F-80B3-AF8A7388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4B70C5-113A-485B-8944-B7101FCA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CBB99C-516A-4F1F-A358-3860453D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06B922-FDC7-4F8A-B574-6440C572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1A·反平方关系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2AA766-BBBE-4774-809F-17D4DAFC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F5221-43DE-4D49-B7BB-FE62DCB3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57FA4B-3EFB-444B-A1EA-549FA9A3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64BBC6-F2DD-4ED9-ACE4-E1533E795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640377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797E3B-AD61-4A75-A7A9-B14251FC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E04F3-26B2-4E1E-A34D-21982ABB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217e371ee40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ED4A3-7815-48BA-A854-76E3FE4B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633E1-F4DF-4E32-AE00-397FBE46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0D175-3DE1-40D0-9EB3-15C83024C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能解释“圆轨道条件来自引力提供向心力”，并识别一个反例或边界。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3FD4A-A0E5-4890-8DEE-B13A8925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2C0987-FD58-4BE4-AEE8-10B491FF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E1903B-23BE-4E4B-A0AF-250C6C24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892CE0-BE45-4B36-931D-5160BE6D5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高频错因：轨道半径与高度混淆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38868-A951-4FF1-926D-68C87EE5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62F51A-6A00-4382-A3B4-26E9A7A1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0A2ABC-4169-40EE-9B08-31247418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5C15A2-BA90-47BB-8496-E7C4F13E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960296-BD70-4396-A5D0-C68A0DC3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B46F09-E149-4819-B7E4-B2C06F38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C6CC34-02C1-490B-B048-849842E14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494149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EE9655-7C35-438C-AE82-644F5775C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767F12-70D8-482E-A1C3-F0C08085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64239bb0ac4b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BFCCD-6534-4FB9-9B05-75DF23B8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F32CC4-3F8B-43F3-92A9-F707D56E7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90266-3375-403F-B53C-D0FB8AF1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77930-ADB5-435C-A093-6A2600C3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FC69C4-551F-4BA7-A0AE-F6AAA082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DB74B9-1467-403C-8C8D-1E57B2E2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50F73-9C23-49A3-8683-BC1C2ADD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列轨道条件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1313BB-7771-4CB2-AA0E-A9DE7609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4F2C7C-F2CA-41B2-B299-343EB6A6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D19CA7-61D8-407B-985E-12758337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6A9691-258A-4CC0-99B5-85472C1B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6264E7-D196-4C72-8933-3032CB233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C38AFC-C50B-4C38-A484-9BCA2A39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B4417B-7242-4A7C-A03E-A3CB1E1F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F177A1-877E-4FDC-8D18-F2832876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正确结论：1/4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解析：g∝1/r²，因此比值=(R/2R)²=1/4。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E40A18-C9BB-46E4-BB83-15A9733D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26ED6A-67D8-4C83-A8D5-8CC5F30E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CF7B77-4A8F-425D-B499-F4C8AD16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5B5F41-668E-4B37-8006-250D0E6B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007418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5CC3AD-2871-42CA-972F-2197FD6F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3F925-10DC-407E-A661-5C978300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0f5566154047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B638C3-43CD-439F-B957-647DAB8A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4869D-CA5F-40E9-88B1-19A79863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72C40-6859-4E8F-A822-71210B8D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F2655-3821-4317-AECF-FFC47B9D5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EEB3D5-3EC3-4B0B-844A-EEC4ABD0D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5E44D-E744-4442-B667-198D59BC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CE6135-5894-494B-8B93-7DBE42F5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811194-261E-4650-B90C-14433F0B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67116-E856-48B4-B974-C2CA6B70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62B2C2-5D6A-4D16-AC07-682CFA03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DD50AB-D004-4695-9E49-B0530348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9CBBE-9A6B-41C1-ADB0-53959A138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FA7B0-DE95-49D1-829B-6D174F60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A17C88-0EB1-483D-9FCF-16B0C133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ACF3F6-2B67-476C-9F1D-93EC59A4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5C01CB-0A17-469B-B6C6-6A6607B4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10317E-F5CC-458E-B636-49FDD78F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BE3862-DBFE-423F-8EB0-51134331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B0EAB7-7F66-470F-8914-55070B1A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098854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DC0A85-357C-4222-9D20-FB3666C1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51684-E80B-40C9-8377-0CCBF5D9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1998c1515741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177054-26DD-4564-8000-EBC987E1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F2CA4-636C-42F4-BF4E-3CA72E62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2BF88-EA7D-44CB-A2E6-4A28BFC8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7E200-4FB2-45D9-BB9B-28D032CA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01B1C3-6563-4339-93E7-1AC98008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A38203-780B-4F08-BDE2-069577CA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28C409-ACE1-4C5A-81A9-E0B2D09BD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08B36C-7FB3-43D6-A7E1-2C67ACF0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BDF225-F020-497C-84F7-1B60D44D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15864C-9244-4E7D-901F-B655517B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0421DD-2DB6-461C-9188-C91BD195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4C14C-A657-47C9-B0C7-CE793280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33C5AC-3171-439D-83FF-7838930C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E176BD-4414-4882-8721-10EBFEA7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9D00A4-26FB-45A8-B2CE-EB07DCC5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C8FD6F-EF16-45BB-A92B-E021D32F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942B42-B252-4CC5-B958-9CF31956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605388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48AA9D-F23F-42DD-B7B6-83C6F3F7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10E54C-2279-4A40-9AEF-CE5032231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5d01ab2d3849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59E4D-1C58-40B3-99C9-D3D50A186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B5885-2621-4014-9DCA-5C84970E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C6051-74CF-464B-80E6-4213F71A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F3954F-82C3-4CAA-B71D-DBAA946E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D00FC1-700D-4D57-BB4A-DCD67C07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0F016-A05D-4292-8D09-33C86F13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2B4F6E-AF58-49AC-99C4-A0C9B245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EA8A0-4B04-4179-AFDC-B2B6B883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1F50C3-5025-4468-9266-2E1D103D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88001E-834E-4CB0-81BA-A42591AB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30498-3B7F-4CBD-B7F6-20707F9B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72A80C-F4EA-4E0F-9D2D-90D4C244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4E8D0-EC45-4A57-A87C-B1689998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014A01-E168-40F4-AC18-E6726C7CB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D29213-9CB9-473C-A5AB-737AC27C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21510-4547-4F7A-9B5B-7F7AF1A9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AB5DB3-245F-4A88-BF67-C1605D07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017409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397274-8178-4CCD-806E-C1230D88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86131-A62B-4695-81EF-A225CA41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e82862cd147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71978B-AD73-4659-9F22-D92DA1F1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F2372-D0A4-47FE-A668-4AFB78A4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60FD6-8508-4F2A-8524-9094BA89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818DB-CDE9-4B4D-BCCD-8E0A9B00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45 kg 的探测器位于重力场强度 3 N kg⁻¹ 处。其重量为：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61FB1-E432-41D5-A29B-E704B2C0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1A·重量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BF2CB5-2826-4ED3-B118-CB33EEC5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F7566-4EDE-47D7-913E-5D8CEA9D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68D95F-E411-468C-BB0A-2DD83560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F3D68-4E1E-491B-9BEF-AF2946B7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A9C7DB-F941-47DE-8345-DB2AB6C6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AF6C0A-E7DF-442A-A89C-C9659E1F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28CF3B-1251-4C89-8A1B-7128AF94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9AC82-9BF6-46F4-8D9B-AF96CB92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2036A9-9F21-4166-9DB2-88B19A872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7F7E7A-9593-4729-BAD6-F7268E55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5A1C07-5089-4B5C-ADB9-B62F1517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7D7496-106C-4A1F-A55B-013A76E5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65E0FB-C394-472C-A40C-2D60B972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D5FBD7-36B8-47A9-93ED-42131678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3248444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B02DFE-FBEA-4D14-85C0-B3703632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5F485-655D-4F37-9FD6-B70DE0B1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fd61437aa43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64AA3-D98A-437D-833A-3FC4EA25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F6D51-C55C-4E64-B3EA-18FFCA8D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86FFA-4278-47FF-B317-045337EA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204FD1-06D4-44C8-A0D0-DB248B61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968DA8-4D11-49BA-8B10-E1BB2EF3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某卫星距行星中心的距离由 R 增至 2R。该处重力场强度变为原来的：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894BDE-4139-4A56-91C5-EF9270C9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590157-E53F-4AC4-A40F-0E73F6F1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3D2A8-485D-4C0C-9399-FF207F24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243AD4-2A86-4839-B0A5-487A8B95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45 kg 的探测器位于重力场强度 3 N kg⁻¹ 处。其重量为：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C607D6-430A-4128-A064-55DC088F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31CFB-9774-4E88-B46C-19AD1343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7096BA-DE14-4C8C-8B85-71D4B2792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B4CEB0-8147-473B-A12F-C08200C9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两圆轨道半径之比 r₂:r₁=3:1。由开普勒第三定律，周期比 T₂:T₁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8DC0DE-B4BD-40E4-BD90-7C5B78D2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EE010-3F03-4A9F-BAA4-8489DDAB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31B3C2-A5CD-4CA1-8BFD-320D166F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D69380-E9A4-4F41-BC72-67B40AC6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496255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69EE4D-859F-4CBB-B3C7-42AA3829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6579D-6119-409B-A3CC-BA03661D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66d6a7dd346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7EFEB-F870-4E88-9D7C-845DFDA3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C832D-450E-475C-B549-AA628DA1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3CCAAF-22E4-4ACD-B796-154861DD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0DA656-10FB-40E3-88B5-DB1E24E1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71B1E1-F50B-458B-801C-4DDB5EF5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2FB84-D2BB-48AD-8BFF-2D4F8F69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9CA512-BB90-41DD-A77D-6A35C375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632F5B-523C-47A6-969F-711C0D6B6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正确结论：135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解析链：W=mg=45×3=135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180125-A94F-4593-B09C-7AD201B1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9B9707-5436-48DB-892B-5F75EFD2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1FC2D-27BF-4EDA-9E4B-284D3622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23B957-72B7-4DBE-97B4-D2387A72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76338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60944-0865-4BEF-B706-EDFDF0CA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E5073-1D3E-4BC8-B775-568D3870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6c4ebdea849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F2DF8-8C55-4897-96BE-606E7484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72796E-31EA-4130-922A-C8730EA2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6E7EB-3D46-4FEE-AC4D-C71DA4AA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B349F5-E279-46E3-9A51-79FBEB8D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两圆轨道半径之比 r₂:r₁=3:1。由开普勒第三定律，周期比 T₂:T₁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350AF-C9EC-4A6A-9406-7B393D70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FF4B7-0257-4758-AACA-EF1746D53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63909B-2302-4894-9B84-EFDEDD47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F5B2C-9427-4245-A498-0138A938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88DB9B-88B1-4BAE-BFF1-DC046C50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9BA9CD-EB52-4748-ABE6-A791C910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A6DC9C-D56E-4876-86DC-5AC4B5F7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3CDDEA-3E75-4B1C-A951-9227E930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E2C8A-87AD-4AAF-9126-8C0F1A4A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317378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9D9B40-4292-4F26-ABE4-87B8E5E3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056C1-538C-4F9A-B675-3A5E336F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ff60e715154f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E03B90-DEF6-43E6-AC64-31D661FD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394D0F-5B95-4C97-B5C7-BD1C14EF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90911B-C7F4-459D-A38A-DB6BFE15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能独立执行“确定中心天体—列轨道条件—比较”，并说明每一步理由。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92949-08A6-4441-AD1A-B77C783A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42A63E-A69F-4460-B84E-6D2DBDC1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20DFA2-922A-4185-BD17-FBDC4F19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8D6D8-C111-4C15-8BFF-9BE23E33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高频错因：轨道半径与高度混淆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39710B-6F6B-4434-A31E-8357F8A0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4A1FF9-A28E-4A5B-9085-27B71AA0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F65E1-DC7E-49A8-A4DB-99B7833B3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2B8490-588C-40D1-B19E-D13801FB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72B79-5F26-4D53-9211-69C6BADE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13DDE4-83D4-4E6D-9399-34A3A565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CFCB2-E7CE-47EC-904B-2D7A013E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5952613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47A90B-F478-4EFC-945F-F274D801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4A5DF-D1CD-4CF9-9295-36CBD2B2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e78c94dc848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2C6A86-667E-4979-BBE8-313D8369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02B27-181F-4F7F-8B58-77B7A660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F726D5-8691-4D49-AB15-81FCA251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57F05C-D567-491E-B8A5-1D7ABC07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6279F-783E-4201-B074-1E13AF91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B6F1A-E69B-4FD1-BE2E-9F1FD12A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4B95AE-A692-4025-9C5C-26A65619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列轨道条件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E60867-8D40-4A67-822B-4125829E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283DED-3B05-4CFC-846B-CBF35087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4812FF-84BF-426D-8221-6CD7E4B8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E23F9-CC6D-44D6-816D-DD3703CD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08B287-687D-4D42-A134-6F56A9AA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2FC67D-2C8F-4970-ABDD-D6F53B8AB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A036E9-E0D3-4E4B-BA4B-58780316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7E627B-81E5-4089-9394-58917136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正确结论：1/16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解析：g∝1/r²，因此比值=(R/4R)²=1/16。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0B8F5-A7E6-423F-B0B7-C166461D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BAAA72-9A52-4780-9710-2DE74101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FCE4BA-A894-4EA1-889D-1791999E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11AF32-6F6D-4B34-B06D-D1C0D9B2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7384306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B124FD-1A6B-4924-8ED4-A4EFDE5A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CDCBC5-6741-467F-A152-485031FE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aa3cb7cde4c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F6C7DA-D780-49A5-8A8F-AD8CB0CD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0C756-F412-4451-B0A0-3085883B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3CD81A-1D46-47EA-92C7-053DD02A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07C31-7CFC-4282-985B-283382E3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48EA8B-000C-420A-89C6-302B7B7A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7644D0-C488-4A35-9E21-1490C626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9400C-D29C-4690-A0F7-AE37CC35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3FAD2C-CE05-4632-ACEA-051AC3DFD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89132D-2775-4D87-852D-F3CBFBD6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F4B8A5-39B6-44E4-861F-65E2E5B3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7A7643-6DFB-4212-9952-35233EA4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D99E9F-AD47-497F-A317-6982FFE3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FA6CE-E825-4894-A9D0-8699C3BC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8DDEC9-FAAB-42EA-87F4-3D01F4B5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D8B4D5-D6AF-4394-94AD-BF6CC914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6DED6E-5E03-47DA-958B-28A24F063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D5DEAE-FACF-4F5A-8611-4C7B30CC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D4DCF0-7900-4954-ABDA-0268C9DE5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D21819-8FD3-4BF8-AD48-6CCF653F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589645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8861BA-BBD4-448F-A7F3-7ED3F123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B0332-7551-47B2-86F2-3751B17D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f1abfceae45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4DE48-BAFB-4399-9786-703FC899A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792BF-A3AC-4AA6-BB25-728A620A7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3A5AE-1E33-4CEE-A569-2263B037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D42B21-A0D5-4271-A3C6-1E6B447A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75C43B-42ED-4E88-8B5D-A7321DE4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8C0584-5445-4464-864B-ADF330CD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22330-D14F-4C3E-92AB-6362169D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4F8A36-36DF-4DE2-AE5C-8E2C5D92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2F8DF9-0445-4E05-ACDE-5F46A92E2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1426C-F48F-4512-8BFB-F8038553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117998-CB60-4812-A69A-85208130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A1418-91E5-42AA-B4E1-87B5C2DC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5DC99F-70FE-458F-BA64-7CD68D5F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4A1109-F51D-42CA-BD56-35EFFEBD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0DA67A-9A7E-4DBE-B9D3-D2630E38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359AF-A7A9-4B67-BDFD-D153EC00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573FD7-2DB4-4575-8C4A-9E35C7FB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3258886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78C2A4-CD8E-4352-92E3-AA00A3E7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77506B-D2D3-4C3D-898A-C1F5C44A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2c159b00e49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F0D69B-63BA-4546-BA7E-FA610F66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0CF4C5-C5A4-4857-AC96-5E85C375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66D13-F5F4-4596-94C6-F6B7083F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2FC99-35EA-4914-ADCF-A282A1F0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23429-9674-4CA8-A923-EC0FEF2D1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74F464-87BE-4FB7-9E4E-D6F2294A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AB8EDB-DE8F-480A-8C75-D22E7ABE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63ADD-B0EA-4F9B-A10F-11CF1FCE5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B826F-DF1F-4409-ADF2-68C32E2A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110E3-8A38-47F1-A3A1-9F5924AB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45B54E-E52C-4FC9-9876-9B3B6685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DA97F6-6AE2-46CD-A1A2-E882D900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301E9-C414-45F6-9391-865C9B6A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B01AEB-FF8F-4672-9730-5FF0D200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2113F5-6AC8-4611-97EE-5FA4D4E4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C9F208-9031-4571-92C4-1A41EBF4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D3F6B-864A-4A34-8387-10330377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807119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E2EB56-0FEC-4A77-9F11-8311EF60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0840B-7024-4D2F-A5A0-1E48571D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fdd86ba8341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2E465D-AF98-4EC8-89FC-932DD560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C1D59-7D4B-4429-BDFF-B4C56B49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0FEA3-845A-4052-BF82-941C885E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A92A2-3368-4AEC-B892-18DA9CF8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55 kg 的探测器位于重力场强度 5 N kg⁻¹ 处。其重量为：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F84287-9A5A-4AD8-A334-75019BD1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1A·重量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01F5CA-6B6E-4663-86D7-2ABC5C8E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34CE59-8175-4047-ACED-5E20E2AF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E8104-37A6-410B-8755-8D9462D8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D3617-426C-4C6F-BEBE-A17DC90D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00437-1323-4A78-A5DE-A0EE75BC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4BBFDB-B00E-44DC-9FFC-C879C766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30A1C4-1F44-4BAF-B8D2-BC6C3B57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40437-A8A0-4B43-9951-B32BBE8B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297D8-9FDE-49FB-B890-573A1F9F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C577CC-BF80-4B12-B95E-EC66311E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F5A441-31B7-419F-B7F0-F029BD14D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9030AE-0957-42A4-A455-5B8BA66A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ADFEA4-4E26-4325-8B68-301B56F2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D0F726-E08F-4C73-BBFE-958BA25C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6704311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5F5FC0-BC70-47C7-BED7-78B32CC2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64D22-E927-4CD4-BB4E-A039CE6AE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306a166edb45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9C2E7-4B02-4EC3-8521-1DD4199D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43D0ED-3F3F-4771-8D2C-2498B97B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2C08F-E47B-4C4A-A537-C1B0DE04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B5AF7-F6B7-41B2-AD9B-A2978D4B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06DB0D-7036-481A-B3EF-737B1A56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某卫星距行星中心的距离由 R 增至 4R。该处重力场强度变为原来的：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1F794-364B-4855-9F8F-E6F41A93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E9D4A2-06E9-4C0A-BD8F-E0E6A489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B4B47-736E-415A-86C4-B202EFB2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E2AB6-97CB-41B2-AA12-4868357F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55 kg 的探测器位于重力场强度 5 N kg⁻¹ 处。其重量为：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68356E-7360-4FA3-B044-9C7CAF90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ECE84B-3A58-4D4C-BE0E-35F7AD9F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9CC169-9B6F-4812-8FF5-DB8AF7EC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08E30-C2A2-48F1-B152-9F0256BC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两圆轨道半径之比 r₂:r₁=5:1。由开普勒第三定律，周期比 T₂:T₁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45EE9E-D9FB-4135-B503-094C384A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76F800-4540-4077-8255-E4F19DEC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F4A65F-04EE-4C9F-8FD7-1EFB9AE1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571A9D-183F-4546-9A8B-78BC58206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8728199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EF5FD-7668-46AB-899E-47692383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CCF8A9-03C7-4F95-87C3-1147234E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85e48812e44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EF0F7-9078-45E0-922A-176D8521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F6B4D7-EB57-4E4B-9FE8-6CA7BE4E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70528-1F17-4B76-8F32-7FE042EB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94E50-59FF-409E-A23C-5D061922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99D23-D242-4E36-822C-C60FDA09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0197A1-DD68-48C2-AE9D-9724A15C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C2771-AB0B-4695-8ECF-196745C0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AC952-224D-46D8-89E8-4E06C321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正确结论：275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解析链：W=mg=55×5=275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6D8EF-37C1-4697-BF7E-145EFC1B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AD62C6-FE64-4AF1-A87F-B2FC4109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A543C-A48A-4BE2-A954-7947E212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B60D7-2A28-4EC8-95EC-F51F1D8B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2261473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36D64F-128B-4ADA-B52B-5BF8F1C5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ED3AC-8352-4F3A-8E1E-81221D53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6a0fce10ef40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1CB32-07F4-45AC-B767-51860202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D051B-4EA5-4565-9D90-E8FDF06A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860DB8-D7DD-4AAB-95A8-B6231059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9FCC2-A0EB-40A3-AB8F-D40ABA4D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两圆轨道半径之比 r₂:r₁=5:1。由开普勒第三定律，周期比 T₂:T₁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096C41-21D8-4D24-979C-4DFC7AAA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06066D-A962-45FD-A7CC-048C4759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27F0A-B86A-486F-B824-74070AF1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927D4C-3703-4B99-A8B6-7304F057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19F081-02E8-485A-ABB2-6F172AC5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A1944-B746-497A-94EC-9BAF1B27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555989-29F5-4E41-A59E-E6006A4D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E4B9BB-69F4-4F2E-B05D-F0FBC89B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90CC31-227D-4B79-A004-23820A9F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0990129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DDDF6B-C545-4D76-AC1B-309A221B9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2D6B52-672E-4E8C-BB1F-7FDC4E87F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4080cb0aa42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FD60E-45FD-4CE0-BC60-20F1AB11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566E7-9E18-408E-9F17-B092AA1F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2CA81-FDFB-4D78-BA02-5B1D04403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88A5F-E080-411A-ACCF-4A3A2C6E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291992-057C-4EF0-85D5-6D822031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D01EF-910C-4FB9-8957-4990FCE2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485C0-418C-40D9-BA07-BDF9C0BF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高频错因：轨道半径与高度混淆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795BBB-2593-4A44-9173-56CF8296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0096B-8D50-4C72-843F-D3749588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6BB107-8DA1-49D8-A575-815F2CC7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A04BE-D52B-4821-BC6C-BBF97743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0251A1-0E59-4E59-AAB5-EAD11E41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0CC43B-FCBD-4473-A428-32441E14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672118-D428-4E95-BC94-8229B42B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8161305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08C2CB-9D24-4D7F-BCD7-CB893711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63E0E-9B27-46BE-A42D-FDF1E92B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1acfbca2d54d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481B2-1DBA-4CFA-8ABB-BE29CB863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C5D35-4FC2-4E15-9789-16458D11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2D108-AA4F-43CD-9BE3-1969C68D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98228-FD8E-48AE-9E53-BBA90253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4BCBB-1A8A-4136-98F4-DEDF9434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7E9798-1C59-417A-8C0E-290E8633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1B223-3A06-422D-9C63-DC630310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列轨道条件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6DAF0B-B6C7-470E-8E32-0659E1DE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850455-00E6-4B3F-996E-58C343E5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4323C8-131E-4FB4-8DC6-078F023E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1F8E9B-F330-4BA4-83B2-77817C97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B8760E-B6F1-4CC9-882F-CDCFB014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45449B-13A2-4F5D-B110-31EEF131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BA80D7-E75D-4991-9C88-0A6A99C9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59CCF4-97A2-4610-B178-6EA0F89A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正确结论：1/36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解析：g∝1/r²，因此比值=(R/6R)²=1/36。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7237B0-96F3-40AE-BB8F-4F8D032E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33CA9F-2BB7-4692-9F9A-23773317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F1448E-9925-4C8E-8ABB-34CE168F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D8C3D9-CF34-4C7C-9B8B-598E3AA1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3168588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E537A2-94E8-44EF-9791-D618A736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369A2-F761-4C91-B81A-C2E2A0DF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20d15994b4b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A4F3CC-2ED5-4EAB-9AFC-D1E0678D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A38705-F576-44DA-93B0-A4500FDA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8F32A-AB3E-457F-8795-797BC16E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C44D1-2D18-41E4-A4E4-80018A89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49C0EA-5523-4598-BEF7-6BD0AC01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D8166-2B36-489A-8130-A5DC16D9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9126B7-741A-4D21-B4E0-6099F1EB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E1F744-C918-4539-B50F-5180C45F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AF3843-7FA9-45A7-99AC-465DDDE5D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735FBC-8156-4007-A9A2-D08DCB1D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44E6A7-081A-4A57-B2A1-8C08C05E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5D8DF-07AA-4699-9DB7-DF25C9502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BFBE2-A77B-4537-A732-F6970AFB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5925D-3761-4500-BEE5-FE971009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1F9B33-AAAB-4BFC-9782-C85E495C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3508FE-5063-423F-B65A-EA7DB608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847DC1-2597-4F58-BA52-5FAF6A3B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75B4A-3A39-412F-BFB3-2E76BB6A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D2921F-64BA-4C0F-B961-08C26C60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9636505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1DDB7-D0C5-4C8C-9B16-3358C175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84FFA-9E08-4AD0-990F-0DE80FE11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d7481e89742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85B793-EF37-4175-A628-0F9D86308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45C37D-6576-4528-89B8-5FA156FF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6E28D3-926B-4F03-A132-ADE38865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F62AD-AE7E-46F9-9B61-D682B405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万有引力与天体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718F9-A87E-492E-8F0B-B1AA8791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18A831-391F-430C-A9B3-690223BF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13E91C-0AAA-4567-9068-AB0C03B2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EE2B0-DFE6-4CC4-97A4-2180ADEB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1B7097-C54F-47A6-ADE7-75965B45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8B1D2-0112-4147-990B-ABB585CE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DE965-B6CC-48D2-875E-971171C5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E269E-6899-494E-A99C-1BF9C62D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3790A5-764A-4962-81D9-F6C36F34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AE58DC-E09A-497B-8135-54A02E7D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03999F-B2B0-4380-BD09-08DFDBEE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422557-480A-4209-98F7-18776301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247037-BF2A-4994-B016-51736DF98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830462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1364E7-43CD-42FD-80ED-2B7F2199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D9710-2490-4FFD-8E92-822AA55E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2b39a6ffb844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AB0EE7-7384-4106-90E8-741DF124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7F74CB-E670-47E0-BDF9-DFD3ACC9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55D2D-89C1-44C2-8ECB-3F41D020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D0E2D0-7939-465C-9EC8-F6F0B905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F2B488-32C1-4B01-9F9A-8459B50DE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A3BF7-B985-4450-8467-893E7E1A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F3F9E0-5746-4A01-B5D7-F19743B1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圆轨道条件来自引力提供向心力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85AEE0-D837-457C-B8FE-4A9B6A6E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5C7D0-CA9E-4CE8-93E7-882E46F1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B1C2C-5F7D-4B68-A5A6-B3323358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确定中心天体—列轨道条件—比较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B54E63-449B-4676-92BE-D4C8E334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33B5B-B3F0-4B5C-8E7A-AC418D53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B73C3F-AA07-44C5-830B-E32EEAE5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检查：轨道半径与高度混淆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311ED9-E88C-4E5E-9366-2D30D72DA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864A08-1122-4536-B220-7A151724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1BC0C8-9A86-4204-82CE-B0E9D759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945BA5-9CEB-4679-BDB4-648BADC1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542144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2A9955-2720-4516-B64D-5431AFA3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D4EBC-4D4C-4AD2-B29F-BA81D4B7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81965ef4047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3AB98-8EFB-4068-84DC-22538785F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4DB2A-2DCE-4E51-A20D-3DE47098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C2A6F0-D0ED-41CB-8E24-FC06AB98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A1E19-64A4-483C-BCAF-0E2B243A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65 kg 的探测器位于重力场强度 7 N kg⁻¹ 处。其重量为：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1C4CE-771A-412D-B5F1-8766A429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1A·重量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2CBF6-D07C-460E-8F0A-91B25BF7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26D88E-DFE1-421F-B80E-65AED737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C0C2C-73CD-4FCE-BCBE-D6A6E342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08264-239B-4476-8B26-467DBE5C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A0592-9C33-4662-9454-3D22DEECE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C6F78-71EC-4485-8881-57801E65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D2732B-46F6-4B82-A3CE-24C2B6AA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628DEE-8EB4-46CA-A43E-54D01708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47F11-0324-45C4-854D-43C64CCE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57DACA-E5AA-4B16-89EF-D23C9600E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38C06-F3DF-445E-9DF8-D553FEC8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250FD-CA68-4CD9-9A60-9BB84F1F4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6A4DD3-FED6-450B-A54F-4224BF9C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F4E57-5046-4598-A243-0C4A226C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82781612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3C492A-3AE1-4226-B4CE-158F4811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EE71A5-E3EE-41A1-B313-9CF5831D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12f01bd24745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89F4F-CB85-4386-8A75-DA8AFD03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858FA9-8128-4E7B-B3B1-C0C29782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2A0F9-3EFE-4772-8845-ED946C95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D25C2-1A8D-437F-A843-F399DBE7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DAB9EE-510F-446D-9B0C-D60AB829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某卫星距行星中心的距离由 R 增至 6R。该处重力场强度变为原来的：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19546-2DD8-4A49-92E4-F405ACFD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D43030-661A-487E-8513-66E84C4F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2F057F-F674-407D-9183-20F9F3B9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E7B39-6AB3-48C7-8044-70ADF44C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65 kg 的探测器位于重力场强度 7 N kg⁻¹ 处。其重量为：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6C4129-2F9E-4966-8B06-666F6CD3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1F165E-BD59-4B85-B158-0DCAEE2B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58B201-5503-4592-9F00-13B1214B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CE8782-2044-48B6-B1ED-2CFC2E41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两圆轨道半径之比 r₂:r₁=7:1。由开普勒第三定律，周期比 T₂:T₁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FC509F-CC0F-41D4-A4CC-B80DDCDD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FD3EE7-1C8D-459E-AD05-BF733C7E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5C036C-F03E-4DF2-9F10-9DE2E708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E71BB6-9BA1-47AE-91CF-4E35B4A0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4092058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0875B-BF62-435E-B5B0-77D402F2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7C7559-2F1A-4DD9-BBCF-579FF5F6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2afb6614343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B479D5-3F1B-4D60-86FB-1E43A166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B1513B-FB18-48D0-AF1A-BF9CE541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60135A-BDE7-4CB8-9DAA-1E2E7628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EA887-3E8E-4365-8E41-B2402039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轨道半径与高度混淆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38E51-CC5D-4E67-8B35-ED70B83C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E9C05A-589A-4245-86C9-76915274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E8454-6C64-4264-9EFE-00BD5060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812E8-A360-4675-8D41-02A2A30C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正确结论：455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解析链：W=mg=65×7=455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62FF7A-8BA3-4757-AA68-519EB375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AC169F-AEFF-4059-BD11-08F4BC73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6C17E5-8B47-4B23-A49C-1461BA7E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2BB442-C6A1-448D-BBDB-1D099609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7328490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B4B156-06EC-4739-AF27-90419A62A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C7438-2797-42B0-BA44-B7EFF060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b458770a942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86F256-7F06-40D7-ADC9-53C758A6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9849DD-6A0C-41BE-A1A7-2EE66EBD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E34C1-DBD9-4FD1-8B48-F723AF46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AD35BE-C277-4DEA-8F4C-953E4574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两圆轨道半径之比 r₂:r₁=7:1。由开普勒第三定律，周期比 T₂:T₁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89A30-627A-47D2-897D-A8FEB1553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F46ABC-041E-48A6-B06E-AF9BF34DC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B44726-A3DF-497B-BD5A-7B6EEFEE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17A9D5-B3C2-4098-A789-CDBD2C0C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166A18-2ECB-4719-86FC-715C23E2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C721B8-9100-4B3A-9C5A-1EB31160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FF891D-5D81-4616-ADBF-73775D15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DA6F56-11CC-4179-BBC6-4853D230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万有引力与天体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11458A-EC26-41F4-946E-D9263F3D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730862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2026-08-19T08:39:02.0580000Z</dcterms:created>
  <dcterms:modified xsi:type="dcterms:W3CDTF">2026-08-19T08:39:02.0580000Z</dcterms:modified>
</coreProperties>
</file>