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a30c92445874f18" /><Relationship Type="http://schemas.openxmlformats.org/officeDocument/2006/relationships/extended-properties" Target="/docProps/app.xml" Id="R213f556cdff94d84" /><Relationship Type="http://schemas.openxmlformats.org/officeDocument/2006/relationships/officeDocument" Target="/ppt/presentation.xml" Id="Rb77b3d42fd04413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c37c14c6bc54594"/>
  </p:sldMasterIdLst>
  <p:notesMasterIdLst>
    <p:notesMasterId xmlns:r="http://schemas.openxmlformats.org/officeDocument/2006/relationships" r:id="R282bf4ade833426e"/>
  </p:notesMasterIdLst>
  <p:sldIdLst>
    <p:sldId xmlns:r="http://schemas.openxmlformats.org/officeDocument/2006/relationships" id="256" r:id="R8bbc635996cf4e62"/>
    <p:sldId xmlns:r="http://schemas.openxmlformats.org/officeDocument/2006/relationships" id="257" r:id="R329e48ebc8334c64"/>
    <p:sldId xmlns:r="http://schemas.openxmlformats.org/officeDocument/2006/relationships" id="258" r:id="Reaa3de19f77740dc"/>
    <p:sldId xmlns:r="http://schemas.openxmlformats.org/officeDocument/2006/relationships" id="259" r:id="R39a2b9599c994405"/>
    <p:sldId xmlns:r="http://schemas.openxmlformats.org/officeDocument/2006/relationships" id="260" r:id="Rf5f133da01a941af"/>
    <p:sldId xmlns:r="http://schemas.openxmlformats.org/officeDocument/2006/relationships" id="261" r:id="Rf1ff4ba4854843fb"/>
    <p:sldId xmlns:r="http://schemas.openxmlformats.org/officeDocument/2006/relationships" id="262" r:id="Rcb8d941f08f94835"/>
    <p:sldId xmlns:r="http://schemas.openxmlformats.org/officeDocument/2006/relationships" id="263" r:id="Re48e136f14594c8a"/>
    <p:sldId xmlns:r="http://schemas.openxmlformats.org/officeDocument/2006/relationships" id="264" r:id="Rd53cacaacbf4425a"/>
    <p:sldId xmlns:r="http://schemas.openxmlformats.org/officeDocument/2006/relationships" id="265" r:id="R92fe38c395a34115"/>
    <p:sldId xmlns:r="http://schemas.openxmlformats.org/officeDocument/2006/relationships" id="266" r:id="Rcda3035372c146b7"/>
    <p:sldId xmlns:r="http://schemas.openxmlformats.org/officeDocument/2006/relationships" id="267" r:id="R67d5cf3bfa1542d3"/>
    <p:sldId xmlns:r="http://schemas.openxmlformats.org/officeDocument/2006/relationships" id="268" r:id="R5b76643883b14375"/>
    <p:sldId xmlns:r="http://schemas.openxmlformats.org/officeDocument/2006/relationships" id="269" r:id="R503f4ead1cc948a5"/>
    <p:sldId xmlns:r="http://schemas.openxmlformats.org/officeDocument/2006/relationships" id="270" r:id="Raee70f1b713741ba"/>
    <p:sldId xmlns:r="http://schemas.openxmlformats.org/officeDocument/2006/relationships" id="271" r:id="Rfedbd50373ee4f74"/>
    <p:sldId xmlns:r="http://schemas.openxmlformats.org/officeDocument/2006/relationships" id="272" r:id="Rf477e4c07bed4d7f"/>
    <p:sldId xmlns:r="http://schemas.openxmlformats.org/officeDocument/2006/relationships" id="273" r:id="R548a1ad3faef465a"/>
    <p:sldId xmlns:r="http://schemas.openxmlformats.org/officeDocument/2006/relationships" id="274" r:id="R674099e052f44bd8"/>
    <p:sldId xmlns:r="http://schemas.openxmlformats.org/officeDocument/2006/relationships" id="275" r:id="R7b90a1fb3d674b6d"/>
    <p:sldId xmlns:r="http://schemas.openxmlformats.org/officeDocument/2006/relationships" id="276" r:id="R376e0b1a219b4e41"/>
    <p:sldId xmlns:r="http://schemas.openxmlformats.org/officeDocument/2006/relationships" id="277" r:id="R5f2334c98b52482e"/>
    <p:sldId xmlns:r="http://schemas.openxmlformats.org/officeDocument/2006/relationships" id="278" r:id="Rcefde29ba69c482b"/>
    <p:sldId xmlns:r="http://schemas.openxmlformats.org/officeDocument/2006/relationships" id="279" r:id="Rd235c616e545495b"/>
    <p:sldId xmlns:r="http://schemas.openxmlformats.org/officeDocument/2006/relationships" id="280" r:id="R5cc4b2e010924cfd"/>
    <p:sldId xmlns:r="http://schemas.openxmlformats.org/officeDocument/2006/relationships" id="281" r:id="Rb1c6c8d374c944cc"/>
    <p:sldId xmlns:r="http://schemas.openxmlformats.org/officeDocument/2006/relationships" id="282" r:id="Rcd1cca5766df428e"/>
    <p:sldId xmlns:r="http://schemas.openxmlformats.org/officeDocument/2006/relationships" id="283" r:id="Rb5f4b8723ea94cad"/>
    <p:sldId xmlns:r="http://schemas.openxmlformats.org/officeDocument/2006/relationships" id="284" r:id="R2a45b69530354e82"/>
    <p:sldId xmlns:r="http://schemas.openxmlformats.org/officeDocument/2006/relationships" id="285" r:id="R718f119299b746e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44f9783191a4546" /><Relationship Type="http://schemas.openxmlformats.org/officeDocument/2006/relationships/slideMaster" Target="/ppt/slideMasters/slideMaster1.xml" Id="R7c37c14c6bc54594" /><Relationship Type="http://schemas.openxmlformats.org/officeDocument/2006/relationships/notesMaster" Target="/ppt/notesMasters/notesMaster1.xml" Id="R282bf4ade833426e" /><Relationship Type="http://schemas.openxmlformats.org/officeDocument/2006/relationships/presProps" Target="/ppt/presProps.xml" Id="Rcf45e05b5f624f71" /><Relationship Type="http://schemas.openxmlformats.org/officeDocument/2006/relationships/tableStyles" Target="/ppt/tableStyles.xml" Id="R79eac91f262a4819" /><Relationship Type="http://schemas.openxmlformats.org/officeDocument/2006/relationships/slide" Target="/ppt/slides/slide1.xml" Id="R8bbc635996cf4e62" /><Relationship Type="http://schemas.openxmlformats.org/officeDocument/2006/relationships/slide" Target="/ppt/slides/slide2.xml" Id="R329e48ebc8334c64" /><Relationship Type="http://schemas.openxmlformats.org/officeDocument/2006/relationships/slide" Target="/ppt/slides/slide3.xml" Id="Reaa3de19f77740dc" /><Relationship Type="http://schemas.openxmlformats.org/officeDocument/2006/relationships/slide" Target="/ppt/slides/slide4.xml" Id="R39a2b9599c994405" /><Relationship Type="http://schemas.openxmlformats.org/officeDocument/2006/relationships/slide" Target="/ppt/slides/slide5.xml" Id="Rf5f133da01a941af" /><Relationship Type="http://schemas.openxmlformats.org/officeDocument/2006/relationships/slide" Target="/ppt/slides/slide6.xml" Id="Rf1ff4ba4854843fb" /><Relationship Type="http://schemas.openxmlformats.org/officeDocument/2006/relationships/slide" Target="/ppt/slides/slide7.xml" Id="Rcb8d941f08f94835" /><Relationship Type="http://schemas.openxmlformats.org/officeDocument/2006/relationships/slide" Target="/ppt/slides/slide8.xml" Id="Re48e136f14594c8a" /><Relationship Type="http://schemas.openxmlformats.org/officeDocument/2006/relationships/slide" Target="/ppt/slides/slide9.xml" Id="Rd53cacaacbf4425a" /><Relationship Type="http://schemas.openxmlformats.org/officeDocument/2006/relationships/slide" Target="/ppt/slides/slide10.xml" Id="R92fe38c395a34115" /><Relationship Type="http://schemas.openxmlformats.org/officeDocument/2006/relationships/slide" Target="/ppt/slides/slide11.xml" Id="Rcda3035372c146b7" /><Relationship Type="http://schemas.openxmlformats.org/officeDocument/2006/relationships/slide" Target="/ppt/slides/slide12.xml" Id="R67d5cf3bfa1542d3" /><Relationship Type="http://schemas.openxmlformats.org/officeDocument/2006/relationships/slide" Target="/ppt/slides/slide13.xml" Id="R5b76643883b14375" /><Relationship Type="http://schemas.openxmlformats.org/officeDocument/2006/relationships/slide" Target="/ppt/slides/slide14.xml" Id="R503f4ead1cc948a5" /><Relationship Type="http://schemas.openxmlformats.org/officeDocument/2006/relationships/slide" Target="/ppt/slides/slide15.xml" Id="Raee70f1b713741ba" /><Relationship Type="http://schemas.openxmlformats.org/officeDocument/2006/relationships/slide" Target="/ppt/slides/slide16.xml" Id="Rfedbd50373ee4f74" /><Relationship Type="http://schemas.openxmlformats.org/officeDocument/2006/relationships/slide" Target="/ppt/slides/slide17.xml" Id="Rf477e4c07bed4d7f" /><Relationship Type="http://schemas.openxmlformats.org/officeDocument/2006/relationships/slide" Target="/ppt/slides/slide18.xml" Id="R548a1ad3faef465a" /><Relationship Type="http://schemas.openxmlformats.org/officeDocument/2006/relationships/slide" Target="/ppt/slides/slide19.xml" Id="R674099e052f44bd8" /><Relationship Type="http://schemas.openxmlformats.org/officeDocument/2006/relationships/slide" Target="/ppt/slides/slide20.xml" Id="R7b90a1fb3d674b6d" /><Relationship Type="http://schemas.openxmlformats.org/officeDocument/2006/relationships/slide" Target="/ppt/slides/slide21.xml" Id="R376e0b1a219b4e41" /><Relationship Type="http://schemas.openxmlformats.org/officeDocument/2006/relationships/slide" Target="/ppt/slides/slide22.xml" Id="R5f2334c98b52482e" /><Relationship Type="http://schemas.openxmlformats.org/officeDocument/2006/relationships/slide" Target="/ppt/slides/slide23.xml" Id="Rcefde29ba69c482b" /><Relationship Type="http://schemas.openxmlformats.org/officeDocument/2006/relationships/slide" Target="/ppt/slides/slide24.xml" Id="Rd235c616e545495b" /><Relationship Type="http://schemas.openxmlformats.org/officeDocument/2006/relationships/slide" Target="/ppt/slides/slide25.xml" Id="R5cc4b2e010924cfd" /><Relationship Type="http://schemas.openxmlformats.org/officeDocument/2006/relationships/slide" Target="/ppt/slides/slide26.xml" Id="Rb1c6c8d374c944cc" /><Relationship Type="http://schemas.openxmlformats.org/officeDocument/2006/relationships/slide" Target="/ppt/slides/slide27.xml" Id="Rcd1cca5766df428e" /><Relationship Type="http://schemas.openxmlformats.org/officeDocument/2006/relationships/slide" Target="/ppt/slides/slide28.xml" Id="Rb5f4b8723ea94cad" /><Relationship Type="http://schemas.openxmlformats.org/officeDocument/2006/relationships/slide" Target="/ppt/slides/slide29.xml" Id="R2a45b69530354e82" /><Relationship Type="http://schemas.openxmlformats.org/officeDocument/2006/relationships/slide" Target="/ppt/slides/slide30.xml" Id="R718f119299b746e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9743fbb7ade46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71e7cb9896e4453" /><Relationship Type="http://schemas.openxmlformats.org/officeDocument/2006/relationships/notesMaster" Target="/ppt/notesMasters/notesMaster1.xml" Id="R7415091c4bc24ec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288028d1851458f" /><Relationship Type="http://schemas.openxmlformats.org/officeDocument/2006/relationships/notesMaster" Target="/ppt/notesMasters/notesMaster1.xml" Id="R1543be9010e743f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10fe5c9bc664ca1" /><Relationship Type="http://schemas.openxmlformats.org/officeDocument/2006/relationships/notesMaster" Target="/ppt/notesMasters/notesMaster1.xml" Id="Ref99ca087d6b47e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674cc0005ae49b6" /><Relationship Type="http://schemas.openxmlformats.org/officeDocument/2006/relationships/notesMaster" Target="/ppt/notesMasters/notesMaster1.xml" Id="R46ada50072e14bc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f5cabaec47f4ade" /><Relationship Type="http://schemas.openxmlformats.org/officeDocument/2006/relationships/notesMaster" Target="/ppt/notesMasters/notesMaster1.xml" Id="R7ae084e8ceaf453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fc43a21289148c1" /><Relationship Type="http://schemas.openxmlformats.org/officeDocument/2006/relationships/notesMaster" Target="/ppt/notesMasters/notesMaster1.xml" Id="Re9d85652a8e6471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1684f49aeeb4d0e" /><Relationship Type="http://schemas.openxmlformats.org/officeDocument/2006/relationships/notesMaster" Target="/ppt/notesMasters/notesMaster1.xml" Id="R3860f52840ef4ac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c440c022b3d4330" /><Relationship Type="http://schemas.openxmlformats.org/officeDocument/2006/relationships/notesMaster" Target="/ppt/notesMasters/notesMaster1.xml" Id="Rfbd598fff6d244b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3362c15696e463e" /><Relationship Type="http://schemas.openxmlformats.org/officeDocument/2006/relationships/notesMaster" Target="/ppt/notesMasters/notesMaster1.xml" Id="Rcf76c15e9e5748d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72900804cc94ee6" /><Relationship Type="http://schemas.openxmlformats.org/officeDocument/2006/relationships/notesMaster" Target="/ppt/notesMasters/notesMaster1.xml" Id="Rf0553b460300493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d109332980142ab" /><Relationship Type="http://schemas.openxmlformats.org/officeDocument/2006/relationships/notesMaster" Target="/ppt/notesMasters/notesMaster1.xml" Id="R5e12cca4e4264c3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726cd2e2ed74bd9" /><Relationship Type="http://schemas.openxmlformats.org/officeDocument/2006/relationships/notesMaster" Target="/ppt/notesMasters/notesMaster1.xml" Id="R78da9e07dcfe45c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1af62a0fc3c487c" /><Relationship Type="http://schemas.openxmlformats.org/officeDocument/2006/relationships/notesMaster" Target="/ppt/notesMasters/notesMaster1.xml" Id="R739600ab3f4e406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6b939ca43b04edf" /><Relationship Type="http://schemas.openxmlformats.org/officeDocument/2006/relationships/notesMaster" Target="/ppt/notesMasters/notesMaster1.xml" Id="R2a3712317bab48c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45a6c2fc1de4d57" /><Relationship Type="http://schemas.openxmlformats.org/officeDocument/2006/relationships/notesMaster" Target="/ppt/notesMasters/notesMaster1.xml" Id="R30b39cb451c248d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59479debf0c409a" /><Relationship Type="http://schemas.openxmlformats.org/officeDocument/2006/relationships/notesMaster" Target="/ppt/notesMasters/notesMaster1.xml" Id="R015c1bcca80146f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392089f40aa46cb" /><Relationship Type="http://schemas.openxmlformats.org/officeDocument/2006/relationships/notesMaster" Target="/ppt/notesMasters/notesMaster1.xml" Id="Re044c4002fd54b5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5b10cfdf114426c" /><Relationship Type="http://schemas.openxmlformats.org/officeDocument/2006/relationships/notesMaster" Target="/ppt/notesMasters/notesMaster1.xml" Id="R88aa7e7f01624a8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190121269d24f5a" /><Relationship Type="http://schemas.openxmlformats.org/officeDocument/2006/relationships/notesMaster" Target="/ppt/notesMasters/notesMaster1.xml" Id="R8fd3f405fd0840a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c8f581a15064f56" /><Relationship Type="http://schemas.openxmlformats.org/officeDocument/2006/relationships/notesMaster" Target="/ppt/notesMasters/notesMaster1.xml" Id="R08177f3687724c9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4b6454772334d15" /><Relationship Type="http://schemas.openxmlformats.org/officeDocument/2006/relationships/notesMaster" Target="/ppt/notesMasters/notesMaster1.xml" Id="R386461b1b9c242d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64d610bffef46e9" /><Relationship Type="http://schemas.openxmlformats.org/officeDocument/2006/relationships/notesMaster" Target="/ppt/notesMasters/notesMaster1.xml" Id="R1ff9990b40384b3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9f898b727aa4006" /><Relationship Type="http://schemas.openxmlformats.org/officeDocument/2006/relationships/notesMaster" Target="/ppt/notesMasters/notesMaster1.xml" Id="Rc32a0f53135c47b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92bce8adcee456d" /><Relationship Type="http://schemas.openxmlformats.org/officeDocument/2006/relationships/notesMaster" Target="/ppt/notesMasters/notesMaster1.xml" Id="R4638bd21976f4e2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e1f9f273dc94cef" /><Relationship Type="http://schemas.openxmlformats.org/officeDocument/2006/relationships/notesMaster" Target="/ppt/notesMasters/notesMaster1.xml" Id="R7799ff3120dc4c3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8ff2aae36644cc2" /><Relationship Type="http://schemas.openxmlformats.org/officeDocument/2006/relationships/notesMaster" Target="/ppt/notesMasters/notesMaster1.xml" Id="Rb9c6e9634ba94c1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a9038fc1038474d" /><Relationship Type="http://schemas.openxmlformats.org/officeDocument/2006/relationships/notesMaster" Target="/ppt/notesMasters/notesMaster1.xml" Id="Rd4f46475c2634c3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6d24f29706443e3" /><Relationship Type="http://schemas.openxmlformats.org/officeDocument/2006/relationships/notesMaster" Target="/ppt/notesMasters/notesMaster1.xml" Id="Rbaa790ff81ee432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7de4c4a592a47a1" /><Relationship Type="http://schemas.openxmlformats.org/officeDocument/2006/relationships/notesMaster" Target="/ppt/notesMasters/notesMaster1.xml" Id="Ra964ef835a5a4bf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69f9110bcca4c7e" /><Relationship Type="http://schemas.openxmlformats.org/officeDocument/2006/relationships/notesMaster" Target="/ppt/notesMasters/notesMaster1.xml" Id="R77f00d1bcfc2429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的“运动学”学习单元。本套课件共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讲稿】明确告诉学生：本单元只训练“运动学”。先解释知识范围，再用一句话建立核心判断，最后示范标准方法。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【互动提问】请用自己的话复述“图像斜率和面积有明确物理意义”，并举一个会触发“路程与位移混淆”的错误例子。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Q1：一电动车速度在 3 s 内由 2 m s⁻¹ 均匀增加至 14 m s⁻¹。加速度为： 选项为 A.5 m s⁻²；B.4 m s⁻²；C.3 m s⁻²；D.6 m s⁻²。讲解时强调：图像斜率和面积有明确物理意义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【预期回答】学生能说出“定方向—列分量—读图或列式”中的起始动作，并避开“路程与位移混淆”。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分步讲评：先重述题目条件，再逐步示范“定方向—列分量—读图或列式”，最后给出正确结论“4 m s⁻²”。完整解析：a=(v−u)/t=(14−2)/3=4 m s⁻²。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1A·运动计算。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【预期回答】学生能把失分归入“路程与位移混淆”或更精确的个人错因，并写出可执行检查动作。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讲稿】逐项解释“运动学”中的专有名词、符号、对象和单位。特别强调：路程与位移混淆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讲稿】用“条件—表示—方法—核验”重建本知识点。示范时逐步引用：定方向—列分量—读图或列式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讲稿】带学生逐句读取任务，不先求答案。要求指出材料中的有效条件，再按“定方向—列分量—读图或列式”作答。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1A·抛体运动；用于知识范围与设问结构校准，题目身份为DSE原创模考题，不冒充历届真题（访问日期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1B·图像面积；用于知识范围与设问结构校准，题目身份为DSE原创模考题，不冒充历届真题（访问日期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讲稿】先展示错误路径，再用解析链复原第一失分点。禁止只说“粗心”；必须落到“路程与位移混淆”或更精确的动作。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1A·抛体运动；用于知识范围与设问结构校准，题目身份为DSE原创模考题，不冒充历届真题（访问日期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1B·图像面积；用于知识范围与设问结构校准，题目身份为DSE原创模考题，不冒充历届真题（访问日期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Q11：一电动车速度在 3 s 内由 6 m s⁻¹ 均匀增加至 18 m s⁻¹。加速度为： 选项为 A.5 m s⁻²；B.4 m s⁻²；C.3 m s⁻²；D.6 m s⁻²。讲解时强调：图像斜率和面积有明确物理意义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【预期回答】学生能说出“定方向—列分量—读图或列式”中的起始动作，并避开“路程与位移混淆”。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分步讲评：先重述题目条件，再逐步示范“定方向—列分量—读图或列式”，最后给出正确结论“4 m s⁻²”。完整解析：a=(v−u)/t=(18−6)/3=4 m s⁻²。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1A·运动计算。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【预期回答】学生能把失分归入“路程与位移混淆”或更精确的个人错因，并写出可执行检查动作。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讲稿】逐项解释“运动学”中的专有名词、符号、对象和单位。特别强调：路程与位移混淆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讲稿】用“条件—表示—方法—核验”重建本知识点。示范时逐步引用：定方向—列分量—读图或列式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讲稿】带学生逐句读取任务，不先求答案。要求指出材料中的有效条件，再按“定方向—列分量—读图或列式”作答。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1A·抛体运动；用于知识范围与设问结构校准，题目身份为DSE原创模考题，不冒充历届真题（访问日期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1B·图像面积；用于知识范围与设问结构校准，题目身份为DSE原创模考题，不冒充历届真题（访问日期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讲稿】先展示错误路径，再用解析链复原第一失分点。禁止只说“粗心”；必须落到“路程与位移混淆”或更精确的动作。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1A·抛体运动；用于知识范围与设问结构校准，题目身份为DSE原创模考题，不冒充历届真题（访问日期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1B·图像面积；用于知识范围与设问结构校准，题目身份为DSE原创模考题，不冒充历届真题（访问日期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Q21：一电动车速度在 3 s 内由 10 m s⁻¹ 均匀增加至 22 m s⁻¹。加速度为： 选项为 A.5 m s⁻²；B.3 m s⁻²；C.4 m s⁻²；D.6 m s⁻²。讲解时强调：图像斜率和面积有明确物理意义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【预期回答】学生能说出“定方向—列分量—读图或列式”中的起始动作，并避开“路程与位移混淆”。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分步讲评：先重述题目条件，再逐步示范“定方向—列分量—读图或列式”，最后给出正确结论“4 m s⁻²”。完整解析：a=(v−u)/t=(22−10)/3=4 m s⁻²。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1A·运动计算。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【预期回答】学生能把失分归入“路程与位移混淆”或更精确的个人错因，并写出可执行检查动作。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讲稿】逐项解释“运动学”中的专有名词、符号、对象和单位。特别强调：路程与位移混淆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讲稿】用“条件—表示—方法—核验”重建本知识点。示范时逐步引用：定方向—列分量—读图或列式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讲稿】带学生逐句读取任务，不先求答案。要求指出材料中的有效条件，再按“定方向—列分量—读图或列式”作答。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1A·抛体运动；用于知识范围与设问结构校准，题目身份为DSE原创模考题，不冒充历届真题（访问日期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1B·图像面积；用于知识范围与设问结构校准，题目身份为DSE原创模考题，不冒充历届真题（访问日期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讲稿】先展示错误路径，再用解析链复原第一失分点。禁止只说“粗心”；必须落到“路程与位移混淆”或更精确的动作。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1A·抛体运动；用于知识范围与设问结构校准，题目身份为DSE原创模考题，不冒充历届真题（访问日期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1B·图像面积；用于知识范围与设问结构校准，题目身份为DSE原创模考题，不冒充历届真题（访问日期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eb689a482146c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b25979aad884e44" /><Relationship Type="http://schemas.openxmlformats.org/officeDocument/2006/relationships/slideLayout" Target="/ppt/slideLayouts/slideLayout1.xml" Id="Re05e45a4f5d140e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05e45a4f5d140e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8b28e73ca24c40" /><Relationship Type="http://schemas.openxmlformats.org/officeDocument/2006/relationships/image" Target="/ppt/media/image.png" Id="Rb35ed805fa604cab" /><Relationship Type="http://schemas.openxmlformats.org/officeDocument/2006/relationships/notesSlide" Target="/ppt/notesSlides/notesSlide1.xml" Id="R470c336e942d421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c54647828949ba" /><Relationship Type="http://schemas.openxmlformats.org/officeDocument/2006/relationships/image" Target="/ppt/media/image2.png" Id="Rf4abf17951344146" /><Relationship Type="http://schemas.openxmlformats.org/officeDocument/2006/relationships/notesSlide" Target="/ppt/notesSlides/notesSlide2.xml" Id="Re7d66054c5a24bc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497532e9a1422a" /><Relationship Type="http://schemas.openxmlformats.org/officeDocument/2006/relationships/image" Target="/ppt/media/image3.png" Id="R2e55b4b4dc5d4043" /><Relationship Type="http://schemas.openxmlformats.org/officeDocument/2006/relationships/notesSlide" Target="/ppt/notesSlides/notesSlide3.xml" Id="Rb62e3d55b2b64e0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c35499a3224392" /><Relationship Type="http://schemas.openxmlformats.org/officeDocument/2006/relationships/image" Target="/ppt/media/image4.png" Id="Rf7636bc74c754a5a" /><Relationship Type="http://schemas.openxmlformats.org/officeDocument/2006/relationships/notesSlide" Target="/ppt/notesSlides/notesSlide4.xml" Id="R3609949dd39640c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883df8382040ac" /><Relationship Type="http://schemas.openxmlformats.org/officeDocument/2006/relationships/image" Target="/ppt/media/image5.png" Id="R15f4eec43c0945b4" /><Relationship Type="http://schemas.openxmlformats.org/officeDocument/2006/relationships/notesSlide" Target="/ppt/notesSlides/notesSlide5.xml" Id="R2f4a34843cae444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41dcaf157347af" /><Relationship Type="http://schemas.openxmlformats.org/officeDocument/2006/relationships/image" Target="/ppt/media/image6.png" Id="R3a9943adf3574bb0" /><Relationship Type="http://schemas.openxmlformats.org/officeDocument/2006/relationships/notesSlide" Target="/ppt/notesSlides/notesSlide6.xml" Id="Rd76c0c61aa5243e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aa6d0c613944bd" /><Relationship Type="http://schemas.openxmlformats.org/officeDocument/2006/relationships/image" Target="/ppt/media/image7.png" Id="Re507f5aa83434b69" /><Relationship Type="http://schemas.openxmlformats.org/officeDocument/2006/relationships/notesSlide" Target="/ppt/notesSlides/notesSlide7.xml" Id="R59c2e4f9979c447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87d79b91c3451e" /><Relationship Type="http://schemas.openxmlformats.org/officeDocument/2006/relationships/image" Target="/ppt/media/image8.png" Id="Rf95de868efca4d7d" /><Relationship Type="http://schemas.openxmlformats.org/officeDocument/2006/relationships/notesSlide" Target="/ppt/notesSlides/notesSlide8.xml" Id="R9fad235ec725495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53c2067e2d4b69" /><Relationship Type="http://schemas.openxmlformats.org/officeDocument/2006/relationships/image" Target="/ppt/media/image9.png" Id="R6e8e926bba2f46b1" /><Relationship Type="http://schemas.openxmlformats.org/officeDocument/2006/relationships/notesSlide" Target="/ppt/notesSlides/notesSlide9.xml" Id="Rda4755369e0f4ae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b55ab6dc984952" /><Relationship Type="http://schemas.openxmlformats.org/officeDocument/2006/relationships/image" Target="/ppt/media/image10.png" Id="Rc8b2b67b2a9d4476" /><Relationship Type="http://schemas.openxmlformats.org/officeDocument/2006/relationships/notesSlide" Target="/ppt/notesSlides/notesSlide10.xml" Id="R65d89c026b14491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e86ee2b2c14909" /><Relationship Type="http://schemas.openxmlformats.org/officeDocument/2006/relationships/image" Target="/ppt/media/image11.png" Id="R184d5ce0daaf4e1d" /><Relationship Type="http://schemas.openxmlformats.org/officeDocument/2006/relationships/notesSlide" Target="/ppt/notesSlides/notesSlide11.xml" Id="Rb251f13a9f26422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b7b360805845c7" /><Relationship Type="http://schemas.openxmlformats.org/officeDocument/2006/relationships/image" Target="/ppt/media/image12.png" Id="R97c2ca2b46a84f1a" /><Relationship Type="http://schemas.openxmlformats.org/officeDocument/2006/relationships/notesSlide" Target="/ppt/notesSlides/notesSlide12.xml" Id="R78cb5cbb00aa4dc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ecc4f9806e424f" /><Relationship Type="http://schemas.openxmlformats.org/officeDocument/2006/relationships/image" Target="/ppt/media/image13.png" Id="Rc481435a4972483c" /><Relationship Type="http://schemas.openxmlformats.org/officeDocument/2006/relationships/notesSlide" Target="/ppt/notesSlides/notesSlide13.xml" Id="Rf10ee1ca9980421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194e08116246f9" /><Relationship Type="http://schemas.openxmlformats.org/officeDocument/2006/relationships/image" Target="/ppt/media/image14.png" Id="R3f67072fc87542fc" /><Relationship Type="http://schemas.openxmlformats.org/officeDocument/2006/relationships/notesSlide" Target="/ppt/notesSlides/notesSlide14.xml" Id="R54b4f47e7c16469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842b9d20054b2c" /><Relationship Type="http://schemas.openxmlformats.org/officeDocument/2006/relationships/image" Target="/ppt/media/image15.png" Id="Rec7c9ac8d88d4b70" /><Relationship Type="http://schemas.openxmlformats.org/officeDocument/2006/relationships/notesSlide" Target="/ppt/notesSlides/notesSlide15.xml" Id="R8b4787fc7dac475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0ce5c20623455c" /><Relationship Type="http://schemas.openxmlformats.org/officeDocument/2006/relationships/image" Target="/ppt/media/image16.png" Id="R3fc7b6b8999f49df" /><Relationship Type="http://schemas.openxmlformats.org/officeDocument/2006/relationships/notesSlide" Target="/ppt/notesSlides/notesSlide16.xml" Id="Re3cebf921d48442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a449ffa1bb482a" /><Relationship Type="http://schemas.openxmlformats.org/officeDocument/2006/relationships/image" Target="/ppt/media/image17.png" Id="R19702a79ed6a4ee0" /><Relationship Type="http://schemas.openxmlformats.org/officeDocument/2006/relationships/notesSlide" Target="/ppt/notesSlides/notesSlide17.xml" Id="R760f6c9dafbe4ab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910ab6b6674948" /><Relationship Type="http://schemas.openxmlformats.org/officeDocument/2006/relationships/image" Target="/ppt/media/image18.png" Id="R14202523e0654d6a" /><Relationship Type="http://schemas.openxmlformats.org/officeDocument/2006/relationships/notesSlide" Target="/ppt/notesSlides/notesSlide18.xml" Id="Re8a98961da2f465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147d8b38cd4203" /><Relationship Type="http://schemas.openxmlformats.org/officeDocument/2006/relationships/image" Target="/ppt/media/image19.png" Id="R11ebfd6792ae466e" /><Relationship Type="http://schemas.openxmlformats.org/officeDocument/2006/relationships/notesSlide" Target="/ppt/notesSlides/notesSlide19.xml" Id="R0d842d59e7ab41c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b4b3013a8140bc" /><Relationship Type="http://schemas.openxmlformats.org/officeDocument/2006/relationships/image" Target="/ppt/media/image20.png" Id="Rd27274940497410a" /><Relationship Type="http://schemas.openxmlformats.org/officeDocument/2006/relationships/notesSlide" Target="/ppt/notesSlides/notesSlide20.xml" Id="R1336734e80d248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7d8d72c5264161" /><Relationship Type="http://schemas.openxmlformats.org/officeDocument/2006/relationships/image" Target="/ppt/media/image21.png" Id="Raa70191fdb024d22" /><Relationship Type="http://schemas.openxmlformats.org/officeDocument/2006/relationships/notesSlide" Target="/ppt/notesSlides/notesSlide21.xml" Id="R01d937b1b8e14e6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dd081460e34a93" /><Relationship Type="http://schemas.openxmlformats.org/officeDocument/2006/relationships/image" Target="/ppt/media/image22.png" Id="R33acf8bca5ae41c2" /><Relationship Type="http://schemas.openxmlformats.org/officeDocument/2006/relationships/notesSlide" Target="/ppt/notesSlides/notesSlide22.xml" Id="R443efe4072b648a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1b7833dc654c76" /><Relationship Type="http://schemas.openxmlformats.org/officeDocument/2006/relationships/image" Target="/ppt/media/image23.png" Id="R2678ed2d9a69487c" /><Relationship Type="http://schemas.openxmlformats.org/officeDocument/2006/relationships/notesSlide" Target="/ppt/notesSlides/notesSlide23.xml" Id="R47317131b1d445c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907ad2ddde4f10" /><Relationship Type="http://schemas.openxmlformats.org/officeDocument/2006/relationships/image" Target="/ppt/media/image24.png" Id="R552b3e2b2acf416c" /><Relationship Type="http://schemas.openxmlformats.org/officeDocument/2006/relationships/notesSlide" Target="/ppt/notesSlides/notesSlide24.xml" Id="R85620afc06b347f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95cedbd43a4240" /><Relationship Type="http://schemas.openxmlformats.org/officeDocument/2006/relationships/image" Target="/ppt/media/image25.png" Id="R2ca75db58cd8428a" /><Relationship Type="http://schemas.openxmlformats.org/officeDocument/2006/relationships/notesSlide" Target="/ppt/notesSlides/notesSlide25.xml" Id="R618f32ab7a1f469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400379638f43ea" /><Relationship Type="http://schemas.openxmlformats.org/officeDocument/2006/relationships/image" Target="/ppt/media/image26.png" Id="Raa44ba33b1a24192" /><Relationship Type="http://schemas.openxmlformats.org/officeDocument/2006/relationships/notesSlide" Target="/ppt/notesSlides/notesSlide26.xml" Id="Rafd2e0d600ce47e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ea8408aa2f4044" /><Relationship Type="http://schemas.openxmlformats.org/officeDocument/2006/relationships/image" Target="/ppt/media/image27.png" Id="R3b2bcb7f7ac54ff6" /><Relationship Type="http://schemas.openxmlformats.org/officeDocument/2006/relationships/notesSlide" Target="/ppt/notesSlides/notesSlide27.xml" Id="Ra78bd4dce12c446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659a678dc64d3a" /><Relationship Type="http://schemas.openxmlformats.org/officeDocument/2006/relationships/image" Target="/ppt/media/image28.png" Id="Re54362db4e4f4be2" /><Relationship Type="http://schemas.openxmlformats.org/officeDocument/2006/relationships/notesSlide" Target="/ppt/notesSlides/notesSlide28.xml" Id="Re33e61bac823464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ee276b36684896" /><Relationship Type="http://schemas.openxmlformats.org/officeDocument/2006/relationships/image" Target="/ppt/media/image29.png" Id="R17059818dfab4e0b" /><Relationship Type="http://schemas.openxmlformats.org/officeDocument/2006/relationships/notesSlide" Target="/ppt/notesSlides/notesSlide29.xml" Id="R93126950bd884b2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9bd7744264420c" /><Relationship Type="http://schemas.openxmlformats.org/officeDocument/2006/relationships/image" Target="/ppt/media/image30.png" Id="Rdf928efecc17447f" /><Relationship Type="http://schemas.openxmlformats.org/officeDocument/2006/relationships/notesSlide" Target="/ppt/notesSlides/notesSlide30.xml" Id="Rfb0c7c30b1b442b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AB8079-CCE7-4423-AEF7-EA5ADDD4B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E3594B-B5F3-4D86-B744-711DABD31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ECB8CC-5325-4241-9CFA-362973986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72EF33-4D2C-49D7-9622-DF8BD7699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运动学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0295AC-8265-4377-9F4C-AAE0D03C6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位移、速度、加速度、图像与抛体。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44BA3A-D230-49B6-ABD7-957ACBC61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D5A3EF-B35E-400A-AC55-E1728AEE0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CE75DD-2CBD-417F-B708-188ACFEE5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6CAE49-8206-44BC-9C8F-F8B22D1FC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5ed805fa604ca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59FCEF-2C32-4D21-9785-7858CFA10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3EA56E-29F3-4726-A5B9-1CD1240EF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15E060-E2CE-427C-BF98-218024AFE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431CC4-47B7-480D-9D08-74C2B7878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2D0C62-EED6-400F-9C65-3F35B51DB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D55FF3-437D-4600-A48B-6D8357AE6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1B0AB1-3F8B-4C93-984C-A04E4BA66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C25C69-FF2F-4814-B812-ACE8F5A1F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7C0169-80AD-47A3-8DD1-76088375A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3585821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CA6CC39-AD6A-4519-993C-AC8195703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8EB8A5-DD4C-4B6E-A5ED-0BF318268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abf179513441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1224D5-A320-43ED-80A2-485E6C633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D4FE23-037C-4613-87D7-C1919F824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675419-6F84-4D43-B5DD-2097532A2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CE4C2C-9647-448B-8383-67768D672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0A8B9A-D436-4D69-902C-4D41FC4EB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6B557F-AB2B-453D-BFA8-85BCB7841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0AF5AC-513C-45FF-ACC3-49A74AF69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597072-E4A5-4F8D-8E35-A7E6590A4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C324B4-D36E-4A9A-8AA6-8F0DF587F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271CC6-BEF8-4925-8294-84BBADC4A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2E732F-3590-4DE1-906E-E49A59CC8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73AD0E-1F1F-4F1F-8E5A-70C17A6BA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F0D18C-8E6F-4C3E-8A52-BF8911189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E46BB7-2F17-427D-A342-F99638531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AF403B-683D-4363-8EC4-2D633B67B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9A70EF-31DE-471A-8431-9430B8C9D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244C1F-5D1E-4A26-AE5D-559F27D1C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成功标准｜图像斜率和面积有明确物理意义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4CD87B-6E73-4EF0-A6ED-6C6B0D6DE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8ECFE2-763B-44D8-98B0-D5F787F5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8BE94A-68C1-44D2-AA4A-B39700BF9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0900329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5CC759-1780-4629-B819-45A1BD408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2ECA26-982E-4623-BFB4-8777FE749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55b4b4dc5d40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631D11-4A63-4179-9452-3043E3E69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运动学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81C3A8-F484-413E-8DDC-B0600E6F1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23F449-34F7-422E-8F30-C618AB5C7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952414-28B9-454E-9A33-30C7EA5F4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D300E2-436D-44F5-A419-DE1F62164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D5ECDB-0E0A-43C6-A9AC-ABA5458D7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边界提醒｜路程与位移混淆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141344-BAD1-4BB3-8238-2194C6F6C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1CAC52-7B2E-4DA7-A572-0787FAAFB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651C71-F004-4251-B5E1-8E70A8528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位移、速度、加速度、图像与抛体。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24739F-4499-4D82-A9FE-798F02808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4AC2FF-C81C-4FAF-BC9C-C186B875B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33DFDC-AF54-4BBA-B5B9-542AB67DC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定方向—列分量—读图或列式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3F43DB-B2D3-4BE2-87B5-AC1D8AB2D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1A·运动计算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A37030-E47F-4A26-B851-5F2ED4945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08723C-BBDD-4E6B-8530-2D2A8AD47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393D6C-A1F4-4E84-9763-BCFDA3E06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1274BC-7CEA-4431-AD86-4219CE335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1261817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A7FA12-4242-4C4D-A63A-1CCC37889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D1E9B7-3589-40A3-AE0D-8CF0743FA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636bc74c754a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EDB895-054F-47A0-B67D-CCCFB0BB7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E7D4FC-238D-46C6-8C7C-0116CBF79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0D0D00-EC0F-4C1A-B93C-69543A482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能解释“图像斜率和面积有明确物理意义”，并识别一个反例或边界。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E7B300-A447-4179-8647-286DED494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51672C-3C39-4CA4-A395-548412FFB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D0D4AF-EF20-462A-AE21-719F7B788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一电动车速度在 3 s 内由 2 m s⁻¹ 均匀增加至 14 m s⁻¹。加速度为：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89E279-C388-4913-9E8F-5040D3DA0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高频错因：路程与位移混淆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B3EBA2-EAEC-4AD5-A938-742E25326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4A9D3E-1801-487C-8DD1-6003A98A3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762CA8-A216-4B14-B2B7-7679C1ACA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E94CA1-BA1C-4A09-A370-B62F66EE3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9E66EA-A0F3-4401-B92A-395B4386A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D1A019-62C8-4AF0-951D-780E38550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6CC290-01BA-4B24-8131-94B6E0396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0780888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39A916-D992-4E4B-87F8-763542233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796F5E-39E4-4B40-8F2E-3615836E1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f4eec43c0945b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38F457-8772-4490-88CE-C741E988A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875FC9-7945-4A77-8F36-80159F46B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1FBB1B-CBE7-42F4-8D6F-FE49B8FDE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01A0DF-CEBA-4127-B914-A4FCF57E0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E8DF1F-CBFA-4855-8DE4-B45CDE4C2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定方向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FE461B-17B5-4A1B-8696-CD4868E0C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1975F0-1A44-4BFE-A627-119D63E99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列分量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F59790-C410-4436-9509-899F9D92C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6DCD94-DB43-4712-A817-E44577649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读图或列式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E060E3-3D47-4DBC-93A5-49D20A947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415969-C491-462F-8E74-F3844B7A6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502BCD-1CEC-4B33-985F-18E498411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一电动车速度在 3 s 内由 2 m s⁻¹ 均匀增加至 14 m s⁻¹。加速度为：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7B7ED8-EF39-4314-99B8-8B7C4ECA0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F61E20-21EE-4BC4-A847-0F7E74F80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313EB4-B06F-4C7D-BB05-55DE87B99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正确结论：4 m s⁻²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解析：a=(v−u)/t=(14−2)/3=4 m s⁻²。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C4E014-4D9C-44BC-9B5F-A90D70305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75BC4B-7C00-43AA-89AB-52D708D88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7BA10C-70D8-4CF8-995E-0B8886494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B0D659-0491-41B2-8690-3A1E15D42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81421405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160D93-7D8F-43FC-BA02-168A1E2AA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3734F4-0D2B-428B-ABA3-412379712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9943adf3574bb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D7F198-8635-4A7E-970B-0FCB4D518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C99428-928B-4AEA-B50B-C73D58C62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E442DE-5F55-450E-9B9F-7CCE00507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93A6B3-BAA4-4D6D-AB6C-8F94BD567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A20A50-E071-42DD-8B18-DEC2B225F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109001-BC0F-4A7F-A4CE-50E0FF9BB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2B2604-40BB-4A4C-84CB-6AA0F958D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D50ABE-813C-4DA7-B93D-B68F685D2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D70170-7562-4518-868C-1CB713CBA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6C0CF5-C4AD-4491-920B-34C32F1E5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12FFD2-648C-4D05-86CC-F7B4F2E2C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F38544-E923-4A0F-A4B8-D595CCDC1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AAF05A-3EC2-4AA8-AF95-53748F36D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路程与位移混淆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7FD436-490B-46E6-9F37-2F6F35837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95F583-C55B-47A7-BEF0-B48C7557C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5B574E-289E-407E-89A4-8702D33BC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D227B9-9AD9-42BE-BCB2-C3D748510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72D3BB-A6F9-4F72-B263-7EC974924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DF03B4-47E0-4A1D-873E-AAD85F6DC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0743351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22BF9D-EAD5-48D6-92DA-0BDAFFBF0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024B36-1BD7-4280-9195-B8643ED31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07f5aa83434b6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5936BD-141A-4FBF-B90A-0F0B5858F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BAE2E3-4213-4353-A981-F702E6088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62AC80-4390-4849-918E-28B8C2308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321E3C-E98F-421E-99ED-3ABA762F6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运动学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628C6E-9631-4B6F-840D-CA1D7A91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335B79-3FAC-4545-964E-06D9EC777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82B030-10B8-4A3E-BD0D-731B1A847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5B0294-EFEA-42C1-991F-E2053E9FF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5358BA-7C38-44E8-8B3D-1DB3ACE80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272F77-8608-408C-A9C6-D5A4A7487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定方向—列分量—读图或列式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07D455-E025-497E-A1C9-3E2F70877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821948-E179-4B4A-AB03-D9AC5B291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0D8E93-6415-45E7-AD64-82347C495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路程与位移混淆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5F98E7-1DCC-43F3-B50D-490040924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C70099-B9F1-4122-9028-94BAD4A50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0C0542-2217-454B-B219-68AAFA065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E4A54F-9DB1-4FA0-8E35-33826BE14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7388235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2D8228-B437-4F56-BE4B-F1BC5B0C4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DF08C6-AB86-487D-AE3B-A09E3E353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5de868efca4d7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B45C61-E8F3-4907-B0D7-99F0EA0F0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E1B887-82E5-4E1F-B941-1CE64C60F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A1609C-66E0-455D-ABDC-0EBAE2BA5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E5F40A-145D-4D5E-AD76-C245A437F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一电动车速度在 3 s 内由 2 m s⁻¹ 均匀增加至 14 m s⁻¹。加速度为：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A8D9E7-2B15-4BEE-BDE3-35AF22823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22F7CE-6B6D-45AA-BB36-40DD6D1AC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605C96-6037-4EF4-BA02-D53710DD5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306301-C9BE-43CE-87B6-FC06DEF5A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BED89D-59E3-46DC-96C1-41DC51104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4D1E69-36A3-4AFE-AE9C-44CFC217E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定方向—列分量—读图或列式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36B19C-B7F5-4C14-BD43-5BDDEEE8D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AD495D-B5C0-4892-8DA9-D094AE179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133381-D224-4AC9-A892-3B58AF3F1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检查：路程与位移混淆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A2C0F7-F60B-46C1-87D5-5783D75CA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1BE8A9-7E3B-4006-9C59-218D0E9B5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1367C4-B2AB-4F91-B27C-F8A44562D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11EDBF-C151-407B-9175-8A498C400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4315860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A7BE95-42AD-4FDA-8556-7156F9950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72B725-2CAC-4B00-BFCD-AB6AC6FC0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8e926bba2f46b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58CE3C-49DC-4737-86BE-6529F6C31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5C5F57-B032-409B-9669-6D015DAFF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376DC8-9BD5-441F-82C9-DF63855C9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F2B277-CC84-4699-9B21-C4804C570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小球由地面斜抛，初速度的竖直分量为 15 m s⁻¹，取 g=10 m s⁻²。回到同一高度所需时间为：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AFA2CA-736F-4AA6-A001-EA18F1156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1A·抛体运动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8AFCAA-A2A7-450D-A509-5CBBA898C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9570ED-4989-4308-A1E2-25342EEBC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AA70CE-C92C-43EB-978D-69F6E4F10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AE6351-6B63-4296-A09E-8B6C2143D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F17412-E6D3-4452-8947-118DD7C7E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5EA2C3-EFDE-473E-BA50-E7FDBC866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2211CA-A190-431F-8141-DFA1AB553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27DE2F-5B1A-4DD2-9E3F-9553DEFA8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463E52-8CFA-4942-BF2D-81931CFCC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328228-DAFA-4941-B37A-D42F0959D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835650-0234-4053-9BC3-B1B786EFB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D8934C-695A-4A7A-BEB2-5D5D75F89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759B3F-0AD8-4F93-8E43-EAF7CE81F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2BE400-0D35-4117-B9B1-FAAAF35B7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9048306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99C246-7FD1-4803-A630-9EF9EDD90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D8D29E-65B3-435F-A739-90607D90F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b2b67b2a9d447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93F3E7-C9D4-4495-B9FC-A306C3FF1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AF92F4-2CDE-45DD-93B0-77BFCAF21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8CA012-E9D9-439D-A807-B77B6929F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87DA49-7F2E-4BAB-90D0-2DFA654C7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4E58AD-9E4A-4B35-8FEC-4021FDF0E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一电动车速度在 3 s 内由 2 m s⁻¹ 均匀增加至 14 m s⁻¹。加速度为：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1FAFA0-569D-4852-ACD4-E983E2CE3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C7D1FA-7CD6-4A9E-81C8-58A87E042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19E89B-A16A-4425-A6D3-F5F99A1F7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4AB6EA-1967-4A25-B317-DDA09AE70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小球由地面斜抛，初速度的竖直分量为 15 m s⁻¹，取 g=10 m s⁻²。回到同一高度所需时间为：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8FCBFB-FB88-43A7-97D9-559BC5007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17B733-9F9A-4824-9B3A-7FE497393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16B04D-01F9-41A6-8EE5-2325151A9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893DCF-A440-472E-A935-BAFD75903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速度—时间图在 0 至 6 s 为由 0 上升至 10 m s⁻¹ 的直线。该段位移为：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FC00A0-926D-42E8-82C8-12C784FCD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6F8FFF-CE30-4299-9DB6-FDC2B5D1C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EB55C0-C8F8-4F95-A80F-772A5DBB3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8FA972-B29E-425E-9FE3-76D12ED0F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41373168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8F981E-A773-4904-9A7E-64C57C7E4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970D85-0C22-409E-BA28-C42195D76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4d5ce0daaf4e1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D8D5AA-3C23-4FAA-99FF-B01F08204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85EBF4-B8BE-45EA-AD01-959DB3525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5DF51A-2FC2-4021-B6A9-06A9D4D9A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A30068-3F80-4472-A05B-529EA1748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路程与位移混淆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06832C-EA1B-4078-A964-4214E0C33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5B1337-F6F8-4044-875D-3E38ADEA6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B6470E-4C17-495A-9FC0-FC4C7798F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CFE320-8FA2-406F-ADD6-C27771CAC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 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解析链：上升时间 uy/g=15/10=1.5 s，总飞行时间为其两倍，即 3 s。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39E1C0-3553-4B77-8B92-4BE7D2F42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232208-4B8C-4C7D-A4F2-B4D2B1AA2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C6042C-A4D5-4991-A474-5F235E613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2644A0-9301-49D0-B76A-2E0032EC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85926544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D71499-6C64-413C-8E47-20957E224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AA168A-CF72-45C8-AA97-0665AC5CB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c2ca2b46a84f1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6BDD81-43A3-404B-B94F-9A6C6FD93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834E70-534A-4A44-82A1-EA3596612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ACE6D5-A829-46C2-A02E-3168B8859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D44786-BECF-4BD1-9848-638DC0324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速度—时间图在 0 至 6 s 为由 0 上升至 10 m s⁻¹ 的直线。该段位移为：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0E909C-F0D9-4ADE-A0A4-8ED31919E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3B7A7C-CE20-499B-8FE2-DB175CFCC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518D09-A263-44D0-B333-1D9D7F040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451812-B09B-4DE3-8398-D8C833449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6B65BE-54E1-4ACE-BCF6-CECB2B293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8DA77D-71B3-40E9-AEAF-D7790CA64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05F382-FA5E-4537-B3A9-934B04DE8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12C2AF-89B2-4AF7-8244-E27B5C3E8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920AF2-2FE2-44A4-B6BF-73ACFA18A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32205796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FBB2C0-159C-4A1E-801A-3EC347EDD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24349B-D4B2-4111-83EF-9C2D6BE57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81435a4972483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8F658F-B314-42D1-9A47-3325A73EB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69C792-C801-4C6B-B5E2-B01C91811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9FF365-9F41-4370-9C0F-5890B8D2A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能独立执行“定方向—列分量—读图或列式”，并说明每一步理由。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BE08F5-5C03-4D9A-BC29-44B97AA02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414E77-3639-4A43-A4F8-0607497D1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ACAEEF-8E56-401E-9BA5-9920847E1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一电动车速度在 3 s 内由 6 m s⁻¹ 均匀增加至 18 m s⁻¹。加速度为：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4CAB97-10A5-4A7B-8D02-0149C4B1E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高频错因：路程与位移混淆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B5C055-116C-4EA9-8731-2ED5E6739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C6C533-9A0C-4BB3-8DC8-3492EF4CC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8BF2E2-89D2-48CA-BB9E-7DD630205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0751F2-5B78-467A-8E78-20209B32E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3FCDE2-7362-46FE-AF7F-30841ECF8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2A0941-D595-4E84-844C-C94623B7D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F606BD-11CF-4AAA-BF4C-4A8A63391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7349001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706B6E-E3EC-4977-AB91-48AB15748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7E0D7B-8A71-497E-AF51-7F02A6F18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67072fc87542f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42CFEC-4A62-4CCD-A489-E5F223334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EE62E3-0E72-4E77-9F1D-E004EB246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AEED67-2BD2-4FD5-AC33-7A61BBD9D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4D9484-04A2-4C51-A9F4-15EC24944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1260A3-EE46-417F-87B7-F0EBD1384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定方向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A1DF63-6831-40F6-9E74-5D68DA84B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9140B2-E58E-4444-87D8-2B848DA79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列分量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700E1D-6888-4EF6-A86E-7B97375B0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911FD5-4DEF-4AA0-AA8B-B93187F08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读图或列式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7F0E1A-DB67-4E32-8034-2E0628CC6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2E9ABE-6565-453E-AB0C-45005ABFA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5EE8C0-D239-4743-8F4A-46DD8FBAD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一电动车速度在 3 s 内由 6 m s⁻¹ 均匀增加至 18 m s⁻¹。加速度为：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46EC66-99A6-45F0-A088-C04CF4554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73D81F-2159-4684-B4C5-2BC59B4FF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9ADBCC-407F-4581-9562-146524F1F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正确结论：4 m s⁻²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解析：a=(v−u)/t=(18−6)/3=4 m s⁻²。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521A87-AD12-4698-AF31-81E895586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8AF47F-0FBB-414E-A931-D46CF69B6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7988D9-3F58-453E-895F-797388DD6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C02B38-C075-4167-A2D6-FC902DA12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81965296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A19A4E-3661-4A70-AB4C-8EFDF8B60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5CAA45-673B-49D1-8639-36CCB60E1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7c9ac8d88d4b7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374836-69C2-487B-89CC-5AD59F612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E5BB5F-3170-463C-9BF4-F7A5D1A32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FA173E-9F9F-4B07-A9A9-810B67B01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738606-0222-4256-B8F2-83AB2DCCF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1DB12F-0B4C-415A-BA15-B307F7C31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4AA11F-EE76-4DB8-88C2-135B95780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DD4F1E-48BD-48D1-A34B-14770CDF4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944FA4-6703-424D-BC99-80436CDB1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7181F2-7842-44B4-9B51-6C073F36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1BF9C6-0941-4613-9130-1429BB6DD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62060D-D2F4-48F4-B665-42784CADC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1153B9-EE61-42B6-AA84-FADC44111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E15B91-B7C9-4E4F-BD51-38F9A4EE2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路程与位移混淆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076F04-A630-47DF-8BF5-120D0E484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984841-BC4B-4459-9A40-6AACBEFBE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79D7A3-878D-43D8-BAF4-767376672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522079-F63E-4A94-A48A-6ED0D92CC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5FEA6D-317F-47AD-9A7A-086B050B0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3A6F75-FD35-489C-8453-6C95D4AA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68805966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ADCC61-E238-4DA9-885C-A9F770DFF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288D5E-93CE-4B5F-AC1D-7F10DDB52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c7b6b8999f49d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FCD252-DF1B-4880-9479-0065536C2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558C7C-0CC0-4D2B-AD4D-4328AEC81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EFD968-7024-436C-B5F1-6EDA10A1C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5BC7AC-ADC0-4B80-A0B2-B53C5F3AB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运动学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D58C1D-9C52-46B9-A11B-81E430217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577EE8-9812-4642-A64B-F98F59961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98E167-6DC1-42D9-AB9B-06395E160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4F1167-0F51-40E1-BB7C-AF8F25EF5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C891E2-DE4E-42C0-9334-B891014A3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CE5CEF-59DE-46B2-80F3-2E4C69A6B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定方向—列分量—读图或列式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53B847-3619-4108-A15E-FA21D7280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F77559-25D2-4AE0-8CF3-DCD5328BC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3524C8-2AC5-4781-8E51-5EDD48AAE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路程与位移混淆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4442AC-0F7C-4CDF-A081-19FB35C81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E25EC1-4F4D-4D9E-916F-A8C170DF3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AC4D99-D06F-4251-9DA0-7D3A2E73E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DBA9A1-6800-495A-AEA2-E50C8B9EA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19372818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22E8E2-6193-45AF-A462-D34F7FBBC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2782EB-A378-444F-8547-03B8DD181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702a79ed6a4ee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2AA310-FEFE-4BE8-BD4A-8BA029781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39CD29-B294-4FFE-9EF1-34A4248CA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597564-AFF0-42FE-BD20-F0A990C11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6F7B38-B665-46C8-9F19-8D4D1A5D2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一电动车速度在 3 s 内由 6 m s⁻¹ 均匀增加至 18 m s⁻¹。加速度为：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5B4F38-1FB0-4065-8274-59436A351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232AAD-9609-4141-BD5E-6C58ABABA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DCBD5A-ECE6-499E-9D86-706564F7C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4738A0-D2FA-47C6-BF64-BA4FD6473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CE357A-B639-475B-A3D6-5F4EE38FB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4C7E5C-CFE6-40F0-9877-F4E5D7671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定方向—列分量—读图或列式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1183BE-0D01-4C38-AAF4-8F5E8262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91BD34-C15E-40A0-A3DA-335FEA875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FC40FB-758B-47C7-82C8-B3725A127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检查：路程与位移混淆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9C36E3-42E6-4001-BCEE-A7E77EC5B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096701-69A2-4A1B-B6C0-20C04D7C3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3277BC-809C-4CD4-BB84-C4F96D0E3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A64FB5-5537-4726-A8CD-5A29D3DB0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79538957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B49D14-DA76-49EB-8912-49A6FD57F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C45766-C6A9-449C-9E43-04D02DC13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202523e0654d6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91F864-A335-4735-9DE7-D945280D5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BE3685-E700-419F-BBEE-30C15AA0D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E46141-3B98-4A41-9780-9AEBFE4B2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66BB39-1B5B-4C10-B085-B23BA1C45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小球由地面斜抛，初速度的竖直分量为 25 m s⁻¹，取 g=10 m s⁻²。回到同一高度所需时间为：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7D6C12-5477-47AF-818E-C07C4196A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1A·抛体运动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0EA85C-8411-449E-90EC-FD60E5F7F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114A36-443A-4B02-AF2B-B2FA7B7F9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C395BE-7CE8-44CD-BF89-394132382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96CB34-9A48-44F2-AB26-6D924A093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C0E487-E0F1-433C-925D-871FA6754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A7C40B-36BE-4F47-8114-67B958944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57DEA7-64B2-492B-9305-EF1AEA380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7E12A5-F425-432A-A3C5-7E5D944FB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271798-B48B-41CC-86EC-88FCE66D1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DF9994-29C7-4CBE-A23E-247705F1F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2AAD4F-1814-4E20-B50D-D095808F2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4E3C45-42C1-4E34-B615-0F72AF33C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97DD7B-C916-47B2-BBB3-DD12F5858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50C056-2086-4708-A71B-D8731F982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05495888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3E2032-36EB-49BD-A406-009D01C17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310A82-D1DC-4D0A-AD77-0B40F2DEB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ebfd6792ae466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4A8D65-8DD8-43F9-A9B9-F17F69392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D63182-06F4-4FF5-9B5F-E72D43DD5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A5EBBE-0DE8-48EB-AE58-07659B674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FBCFAA-1767-4F0A-94E1-1C774A93F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187086-971A-4AF6-8E88-9D1A9D0BE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一电动车速度在 3 s 内由 6 m s⁻¹ 均匀增加至 18 m s⁻¹。加速度为：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50AE8D-3F43-41EB-8950-D8FD91B8D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7A2540-5A38-4D45-AB0B-31A9632CD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E20124-F92B-4C21-9DE7-B684F2F71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60483C-ADD8-4427-B105-66DD2CFB3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小球由地面斜抛，初速度的竖直分量为 25 m s⁻¹，取 g=10 m s⁻²。回到同一高度所需时间为：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11BDE1-E454-4D8B-A615-6EEB4BE16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58352B-3927-42D0-9C89-62F02F56A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584410-2B8F-42E5-AD4C-E4896495F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79F294-7D1E-445C-91D8-7E10B6099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速度—时间图在 0 至 8 s 为由 0 上升至 14 m s⁻¹ 的直线。该段位移为：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DDCD63-9B22-4769-BA7E-A61E5A2B1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7E9EA0-41D4-4F21-AAF1-BEB1C0EFB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F57288-811A-4DAC-BF8F-FAA02CECC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18BCD2-8629-43DF-BA11-F68E7AEBD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95597805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7AF4CD-9F6E-478A-A586-F8A90AD39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C22C07-D025-4A34-ABB7-4B28C1371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7274940497410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DE7FB4-646F-484B-85DB-546628E1B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C7EB22-C191-4501-8219-45C638DF8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16267C-9C87-4AEC-AB6C-B21BA933C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55EF77-A768-4EBC-BCC3-F4165C344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路程与位移混淆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A5AB2C-A188-4AE8-8E4A-0C8221DEE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7A131F-87D9-4251-9333-BA6F1A2C0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4B6056-DCED-4573-9BBE-29C8D58FF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D7D68F-C666-459F-9175-73B6D4789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 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解析链：上升时间 uy/g=25/10=2.5 s，总飞行时间为其两倍，即 5 s。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9AB542-4DF9-4223-97F9-B356CBC34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59BE06-4473-442C-A517-D97E95777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803446-8811-44B6-A61D-56E8B1A2C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CDCB73-D4BA-41CA-8A0D-C3E792894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23697319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DA3104-3439-42EF-983C-A68EAF52E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BCF46E-7BA7-4929-A907-3FE9B3641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70191fdb024d2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993316-0512-4377-A97C-7945AA142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CBC421-F6DD-4324-B9B5-9FDF46DC2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33C54F-F995-4766-B4D8-B5CF4FF84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0321B8-78FD-49A2-B985-AFE78D133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速度—时间图在 0 至 8 s 为由 0 上升至 14 m s⁻¹ 的直线。该段位移为：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4D7B47-B34D-4488-B1F2-7C184FDFD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FD5812-1B79-4456-938D-7385C032E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026BEC-AA89-4900-808E-359219EAA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911DA1-4912-4115-BA18-458AFB8B2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A301B8-5A71-4F5C-BCC7-7A9936FD4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575359-5F34-43D4-9D89-A9254DDF7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F1EA35-C76B-4F40-B86A-090583E9E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489F3E-5260-4F66-93B4-60CCF3AAB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0D1342-F599-435A-B5A3-8E5343675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1771147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0AE8FA-340F-4857-BF99-2C7A2A7FC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20ADC0-88C7-40D3-BCA5-81CEF6165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acf8bca5ae41c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AC5B58-8428-4AEB-9436-F9E9357F9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88CA1B-5DF5-4E55-A0D7-2166B301B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357F8A-DE00-4123-A234-E45AF31D2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738485-BF5F-4139-A0C5-85173C1FD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BE607C-74BB-4659-85E6-41A913503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45BB39-6A1B-4B9A-AA0E-8D9C7061D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一电动车速度在 3 s 内由 10 m s⁻¹ 均匀增加至 22 m s⁻¹。加速度为：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F8D667-2AC3-4C11-9071-C43C1288A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高频错因：路程与位移混淆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D4C03A-CC9D-4866-9351-10164F30D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3D258B-10C6-44EC-B253-279AAEB47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AEAE0C-FFF8-4B3C-9036-87505094A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FB67F2-0860-45DD-964B-2715B383A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447532-3C09-48C2-8E39-655E82352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4AF4BF-2356-4C45-99C4-9B1286CB0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DAD46F-38E1-4620-9F87-38A936607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75826798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9C6558-1CFD-44FB-AF2E-4CEB4AE35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94B634-9D5F-4304-B8BD-BA7C582EB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78ed2d9a6948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2F7576-BEC8-46DF-BF4A-D44589BA3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FD32A1-C364-4726-B01D-B118EB327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19EB6B-1CEE-43FA-B317-ADB94FAC1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3E2774-FFF3-46B8-A1AF-0DB69EDFE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30007E-D42F-4CA1-853C-772256801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定方向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6C4B6A-0900-4E7D-B75B-D1F95ACC7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22777D-E96A-4452-AB3B-0F1C85463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列分量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205996-EA39-4D39-B993-6FAE51615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357E2C-08CF-4074-B96D-9F90F4E13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读图或列式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F9B9CF-EAAD-4EE4-86ED-6DDB781C9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65E749-0228-4CBE-B146-21B3CDBAA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5286EB-9004-4A08-8157-E4F1E3ECF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一电动车速度在 3 s 内由 10 m s⁻¹ 均匀增加至 22 m s⁻¹。加速度为：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A4480B-B07B-4EE6-BEB1-DFFC613B6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EBEA6D-30A5-4EA6-A068-C09D09958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82A213-DE8C-41C8-BC07-C85939E70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正确结论：4 m s⁻²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解析：a=(v−u)/t=(22−10)/3=4 m s⁻²。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994FD8-33D3-497E-8DFC-35F9854E6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FE1A07-4AAC-4E85-BA81-134FCE03C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923C2C-8E55-477A-AA62-BE67B4136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35CDCE-AECE-421A-9A2A-F1D3A5E7A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6677500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E48741-695E-45D5-9BA1-C35C3498C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1BF279-1BB2-4FC2-B973-B277EED6B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2b3e2b2acf416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8E7E43-55C3-428F-B79E-C38A18B09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4A9D7B-A889-4D0D-A2E7-F3BCAB048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607D24-C57A-4EE4-96FA-6E2F2CBBE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E7D14B-4949-40ED-B36B-36EE1571D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63D433-79BD-4E9F-A6C9-6F2818BCC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C3B525-A107-4148-ACB4-D9508874D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5ED4D8-D13A-4982-A759-D1C14E74B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0D7877-1EAA-4A75-9903-82B1D8BEB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D93D74-1464-41AB-9275-56BA60B23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8232B6-7DFA-4898-9045-ACF2B9C4A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E1A957-4EAB-4745-830B-1184449BC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07FADE-C313-4A23-9557-294E57BC0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950EEC-D08A-4E7E-BC0D-F9787D422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路程与位移混淆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8DA400-7F1F-40E7-B555-04E93598A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0BE56F-85B5-4CD2-B7D8-3C31E2C3C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495AE3-AD9C-4AB2-9A7C-843FB8290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333CE4-F85C-40E1-825D-DC9E3A658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F75AFC-2593-4777-8062-CF9660848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624DAD-3EAE-4AEC-9FB2-27D83F470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0773399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6188BF-7074-4655-9BCF-DB8E85C5D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958CE1-63B2-4EA9-907A-3BA9FC3EA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a75db58cd8428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FA640C-6545-4009-8E5F-9B678E9A6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D552F2-5202-4CC6-81D7-DE518273D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746855-6D81-4AAA-8B9A-A512CD0B9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8838B2-BBFB-40EC-B8A2-6D84092FC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运动学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9D7738-12AD-4A60-AEF6-7B0D1BD80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A09EAE-48AA-4117-8D46-15E130B78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D9B86A-B044-4AE4-A751-E6E0309D9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635DAB-BB20-4F24-AA20-2406F2119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0B5FD0-A621-44AB-9544-FD65A0CB0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0DE891-734E-4779-8520-237226D20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定方向—列分量—读图或列式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82F658-9BEC-451B-B6C0-DB76E1E3B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0DB6C0-1B53-4DEC-8B1C-2D4D9CA31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BF8F04-FC5C-4B54-AE5D-EF89E3F1F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路程与位移混淆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D046F4-64B1-494C-8210-76EFB7BA8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98C32B-24AF-405B-82A4-8EAFAB40B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C60D62-EB02-4529-B148-1F39BE93C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8FB446-7F6F-4F44-B47C-4D85694AB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42038938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332BF6-E085-475C-94E4-48844EB79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74DBFD-7345-4EF6-9BF5-62B673AE0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44ba33b1a2419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1543EC-0EB3-486E-BB4C-28051C4B8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2FB705-A849-4232-92CE-37CEB5CE7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A6F685-7689-4DC8-AD6A-E6D1D604F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DEBF0C-E7A8-4000-81B4-624A0498C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一电动车速度在 3 s 内由 10 m s⁻¹ 均匀增加至 22 m s⁻¹。加速度为：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569696-542F-4932-BF7D-AFAD15A3C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64BEE5-B1B0-4CE3-8ECA-3A79DEE06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EB5E05-0856-4564-9F45-DBC448112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02B85D-13B3-4967-870F-5741DCBD5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B1980F-CA3E-4708-94C1-FD765179B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83E3ED-69EC-4BC1-A772-A07764B31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定方向—列分量—读图或列式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E9FE20-F372-47A1-964E-9E8C07612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8F0B6E-DB6F-4F35-8318-D6BB71B24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9343F4-79E6-4F58-8BB9-20181A8C9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检查：路程与位移混淆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D211AE-0F19-4E7A-A40F-A7A436456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F0EA0B-03EF-4E85-932A-BB8985849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713043-A58A-4F53-9FE3-F9E9D95F5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9298D7-B948-4AC0-B8FC-7F64EED90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4298729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93879D-EBC8-4CAB-A88A-797EA970C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7CE007-D62E-47E9-B22D-E7CD2393E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2bcb7f7ac54ff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8DDD3C-26DD-4D6D-94EF-6BC022C53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610B31-C98E-434D-9BAC-A2F75E77E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916CC1-3C61-49EC-BFE2-AEED366FF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120442-28F1-4DC7-835E-604D546C0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小球由地面斜抛，初速度的竖直分量为 35 m s⁻¹，取 g=10 m s⁻²。回到同一高度所需时间为：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FBBCCF-1D0F-4B19-8444-66404C3AB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1A·抛体运动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383AA4-EE7C-4DE8-8625-40AB8B77D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FFF176-4850-4163-A243-D33CB3368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6B304B-FD55-48A8-8BC4-00E2ABE83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AEDBD8-A4BC-4EE6-B038-72E0B9803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80B28A-3D07-4C1C-B03B-5B83D6E73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CD4592-5622-4984-BA16-ECD1BD6B4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5C79FC-2693-46BC-9270-A571F5AA1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F1F303-3BF2-47BA-9857-52AF55E27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56DCAD-CFD0-42AB-89F2-5AB83B438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1BCDEA-59EB-4A7D-B659-6344CE1A0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21D267-E948-4CA6-BF4D-379CA14E5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EFEE6D-B945-4223-AB35-57EC902F7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38F222-E620-4AA0-ACF6-C7C23A272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47171C-BF80-41A1-A141-33FD7FC9E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26946450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826808-A52E-4818-8243-1F16BF087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592877-F390-48A4-872F-7B269D55E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4362db4e4f4be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2C5055-6F96-4704-8B60-F7B9721B7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750D68-6468-4D06-A6C0-D33208F56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F4B250-AC61-4EF4-BF4B-877808A39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535CEC-4AE4-41A8-B8C7-EA3D752DD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93BBBB-74A1-4151-928D-B9231F2B0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一电动车速度在 3 s 内由 10 m s⁻¹ 均匀增加至 22 m s⁻¹。加速度为：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FD3667-9B39-4535-A74C-5F159638C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3CE86F-F38F-4C5E-8E4D-C87550DFE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A153CE-FB79-40E6-9AC9-AC68B8AAC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5618A3-A083-4E57-90D0-2546DEE0D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小球由地面斜抛，初速度的竖直分量为 35 m s⁻¹，取 g=10 m s⁻²。回到同一高度所需时间为：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96333A-9E0F-4D20-B39B-4F9DC45D8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CBE556-4B0D-43DA-9049-3AE7EE5FB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73A71F-3645-4EEC-95AC-E8DCDE767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680EBB-82C2-4197-9A4C-9732EA11D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速度—时间图在 0 至 10 s 为由 0 上升至 18 m s⁻¹ 的直线。该段位移为：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014F55-DF76-4940-AC11-8B6C2BE86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2836FB-754A-4BDB-9127-21680B8D9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AA186A-D69F-4197-B6DE-F2435518C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4BBB90-ACC6-4C8F-9C25-CB4E52E7D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70763491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B3E7A6-E2B7-407F-9604-87F68B334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14A926-9332-4CF7-847A-FCF61F3C0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059818dfab4e0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092A6B-A466-480E-91F9-8A21202F7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556273-30CE-49A0-B796-D80A05470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E1BFF4-9EBD-4BA0-9444-CA527759C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F5574F-4A2E-410D-8B27-1698077FC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路程与位移混淆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5B9349-ED96-45A2-8B1A-06EC834A5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D943BD-ADED-4B95-933B-D37ED11A7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714916-7075-485D-B46D-6F27BB474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D3512C-6D12-4FA9-A7FC-9B79D685D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正确结论：7 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解析链：上升时间 uy/g=35/10=3.5 s，总飞行时间为其两倍，即 7 s。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E58BBD-4BBF-4C57-96E1-C50FD4E59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825C23-C478-4D9C-836E-E3099C056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D04388-A281-4EF7-B5B5-88963E625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54B7E8-5B66-4693-B463-E9217D288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97542438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05A350-4A63-4A06-A1C2-797C8F922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E8C106-5AFA-475B-BB6A-913C4232D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928efecc17447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7ADEDB-605B-4B46-8CFB-03E9A7F71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0B6E4B-DB4D-4F88-8543-81542AA71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EAF653-30E6-46BB-BB58-52DF34BCA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DAA852-4745-4425-B49A-607D289BD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速度—时间图在 0 至 10 s 为由 0 上升至 18 m s⁻¹ 的直线。该段位移为：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F8021D-5E80-4C46-BDF2-E85075EE6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DEF1E4-578C-453F-9163-00280450D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9BAB30-134B-4242-8295-EA1B10C86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CE4D01-AAA3-48CC-A14D-0FC60C0F4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8464F1-E22F-40B0-AC6D-9A205018A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F895C5-D17C-47CA-9EA7-5336B24C4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9BA350-EFB8-43EC-B867-256AF59B0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60872B-67E0-423E-9277-700F3048A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运动学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114060-BA28-4609-AF06-5F3AA86C9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7821749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2026-08-19T08:38:35.5860000Z</dcterms:created>
  <dcterms:modified xsi:type="dcterms:W3CDTF">2026-08-19T08:38:35.5860000Z</dcterms:modified>
</coreProperties>
</file>