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8d4df9c2b8421a" /><Relationship Type="http://schemas.openxmlformats.org/officeDocument/2006/relationships/extended-properties" Target="/docProps/app.xml" Id="R3a1cf3d3f6a049e7" /><Relationship Type="http://schemas.openxmlformats.org/officeDocument/2006/relationships/officeDocument" Target="/ppt/presentation.xml" Id="Raf1d0b5a9fb54b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42d99b689e4e56"/>
  </p:sldMasterIdLst>
  <p:notesMasterIdLst>
    <p:notesMasterId xmlns:r="http://schemas.openxmlformats.org/officeDocument/2006/relationships" r:id="R859a4231fde2418c"/>
  </p:notesMasterIdLst>
  <p:sldIdLst>
    <p:sldId xmlns:r="http://schemas.openxmlformats.org/officeDocument/2006/relationships" id="256" r:id="Rfa8529d7e1084e7a"/>
    <p:sldId xmlns:r="http://schemas.openxmlformats.org/officeDocument/2006/relationships" id="257" r:id="Rbc9323a8c24648f3"/>
    <p:sldId xmlns:r="http://schemas.openxmlformats.org/officeDocument/2006/relationships" id="258" r:id="Rb7d64731bdca4b9d"/>
    <p:sldId xmlns:r="http://schemas.openxmlformats.org/officeDocument/2006/relationships" id="259" r:id="R9dc753b8e38047c5"/>
    <p:sldId xmlns:r="http://schemas.openxmlformats.org/officeDocument/2006/relationships" id="260" r:id="R53b3300890da457a"/>
    <p:sldId xmlns:r="http://schemas.openxmlformats.org/officeDocument/2006/relationships" id="261" r:id="R27934176681e4825"/>
    <p:sldId xmlns:r="http://schemas.openxmlformats.org/officeDocument/2006/relationships" id="262" r:id="R6e6e198544114234"/>
    <p:sldId xmlns:r="http://schemas.openxmlformats.org/officeDocument/2006/relationships" id="263" r:id="R7a9aca0c7dfc4f49"/>
    <p:sldId xmlns:r="http://schemas.openxmlformats.org/officeDocument/2006/relationships" id="264" r:id="R4ba0020406fb404e"/>
    <p:sldId xmlns:r="http://schemas.openxmlformats.org/officeDocument/2006/relationships" id="265" r:id="R9b8c3fb0b83248dc"/>
    <p:sldId xmlns:r="http://schemas.openxmlformats.org/officeDocument/2006/relationships" id="266" r:id="R0f0d7d2b192d4a78"/>
    <p:sldId xmlns:r="http://schemas.openxmlformats.org/officeDocument/2006/relationships" id="267" r:id="Rbeff904895654221"/>
    <p:sldId xmlns:r="http://schemas.openxmlformats.org/officeDocument/2006/relationships" id="268" r:id="Rad0b382f2e774909"/>
    <p:sldId xmlns:r="http://schemas.openxmlformats.org/officeDocument/2006/relationships" id="269" r:id="R1f81360f287d4c33"/>
    <p:sldId xmlns:r="http://schemas.openxmlformats.org/officeDocument/2006/relationships" id="270" r:id="Rddda0f88c5844a91"/>
    <p:sldId xmlns:r="http://schemas.openxmlformats.org/officeDocument/2006/relationships" id="271" r:id="R61ff7d230db049ce"/>
    <p:sldId xmlns:r="http://schemas.openxmlformats.org/officeDocument/2006/relationships" id="272" r:id="Rc808a11dfd034739"/>
    <p:sldId xmlns:r="http://schemas.openxmlformats.org/officeDocument/2006/relationships" id="273" r:id="Rbd5336d6be144ade"/>
    <p:sldId xmlns:r="http://schemas.openxmlformats.org/officeDocument/2006/relationships" id="274" r:id="R33e7bc9f09204296"/>
    <p:sldId xmlns:r="http://schemas.openxmlformats.org/officeDocument/2006/relationships" id="275" r:id="Rf24c66160cda4835"/>
    <p:sldId xmlns:r="http://schemas.openxmlformats.org/officeDocument/2006/relationships" id="276" r:id="R64e39851be3840e2"/>
    <p:sldId xmlns:r="http://schemas.openxmlformats.org/officeDocument/2006/relationships" id="277" r:id="R84a1d5edb80140ee"/>
    <p:sldId xmlns:r="http://schemas.openxmlformats.org/officeDocument/2006/relationships" id="278" r:id="R6aa25f06728e4413"/>
    <p:sldId xmlns:r="http://schemas.openxmlformats.org/officeDocument/2006/relationships" id="279" r:id="R1090afb6d9eb43f5"/>
    <p:sldId xmlns:r="http://schemas.openxmlformats.org/officeDocument/2006/relationships" id="280" r:id="Rad93adda97334208"/>
    <p:sldId xmlns:r="http://schemas.openxmlformats.org/officeDocument/2006/relationships" id="281" r:id="R5f1cc5e6b1e34324"/>
    <p:sldId xmlns:r="http://schemas.openxmlformats.org/officeDocument/2006/relationships" id="282" r:id="R01b3615901724444"/>
    <p:sldId xmlns:r="http://schemas.openxmlformats.org/officeDocument/2006/relationships" id="283" r:id="Rc7c6bb81cb6949d6"/>
    <p:sldId xmlns:r="http://schemas.openxmlformats.org/officeDocument/2006/relationships" id="284" r:id="Rc7f3e906cf794e65"/>
    <p:sldId xmlns:r="http://schemas.openxmlformats.org/officeDocument/2006/relationships" id="285" r:id="R41c2539cd96c446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19434ec0574757" /><Relationship Type="http://schemas.openxmlformats.org/officeDocument/2006/relationships/slideMaster" Target="/ppt/slideMasters/slideMaster1.xml" Id="R6d42d99b689e4e56" /><Relationship Type="http://schemas.openxmlformats.org/officeDocument/2006/relationships/notesMaster" Target="/ppt/notesMasters/notesMaster1.xml" Id="R859a4231fde2418c" /><Relationship Type="http://schemas.openxmlformats.org/officeDocument/2006/relationships/presProps" Target="/ppt/presProps.xml" Id="R2144459e211a428d" /><Relationship Type="http://schemas.openxmlformats.org/officeDocument/2006/relationships/tableStyles" Target="/ppt/tableStyles.xml" Id="Rf312fad32dfa4a15" /><Relationship Type="http://schemas.openxmlformats.org/officeDocument/2006/relationships/slide" Target="/ppt/slides/slide1.xml" Id="Rfa8529d7e1084e7a" /><Relationship Type="http://schemas.openxmlformats.org/officeDocument/2006/relationships/slide" Target="/ppt/slides/slide2.xml" Id="Rbc9323a8c24648f3" /><Relationship Type="http://schemas.openxmlformats.org/officeDocument/2006/relationships/slide" Target="/ppt/slides/slide3.xml" Id="Rb7d64731bdca4b9d" /><Relationship Type="http://schemas.openxmlformats.org/officeDocument/2006/relationships/slide" Target="/ppt/slides/slide4.xml" Id="R9dc753b8e38047c5" /><Relationship Type="http://schemas.openxmlformats.org/officeDocument/2006/relationships/slide" Target="/ppt/slides/slide5.xml" Id="R53b3300890da457a" /><Relationship Type="http://schemas.openxmlformats.org/officeDocument/2006/relationships/slide" Target="/ppt/slides/slide6.xml" Id="R27934176681e4825" /><Relationship Type="http://schemas.openxmlformats.org/officeDocument/2006/relationships/slide" Target="/ppt/slides/slide7.xml" Id="R6e6e198544114234" /><Relationship Type="http://schemas.openxmlformats.org/officeDocument/2006/relationships/slide" Target="/ppt/slides/slide8.xml" Id="R7a9aca0c7dfc4f49" /><Relationship Type="http://schemas.openxmlformats.org/officeDocument/2006/relationships/slide" Target="/ppt/slides/slide9.xml" Id="R4ba0020406fb404e" /><Relationship Type="http://schemas.openxmlformats.org/officeDocument/2006/relationships/slide" Target="/ppt/slides/slide10.xml" Id="R9b8c3fb0b83248dc" /><Relationship Type="http://schemas.openxmlformats.org/officeDocument/2006/relationships/slide" Target="/ppt/slides/slide11.xml" Id="R0f0d7d2b192d4a78" /><Relationship Type="http://schemas.openxmlformats.org/officeDocument/2006/relationships/slide" Target="/ppt/slides/slide12.xml" Id="Rbeff904895654221" /><Relationship Type="http://schemas.openxmlformats.org/officeDocument/2006/relationships/slide" Target="/ppt/slides/slide13.xml" Id="Rad0b382f2e774909" /><Relationship Type="http://schemas.openxmlformats.org/officeDocument/2006/relationships/slide" Target="/ppt/slides/slide14.xml" Id="R1f81360f287d4c33" /><Relationship Type="http://schemas.openxmlformats.org/officeDocument/2006/relationships/slide" Target="/ppt/slides/slide15.xml" Id="Rddda0f88c5844a91" /><Relationship Type="http://schemas.openxmlformats.org/officeDocument/2006/relationships/slide" Target="/ppt/slides/slide16.xml" Id="R61ff7d230db049ce" /><Relationship Type="http://schemas.openxmlformats.org/officeDocument/2006/relationships/slide" Target="/ppt/slides/slide17.xml" Id="Rc808a11dfd034739" /><Relationship Type="http://schemas.openxmlformats.org/officeDocument/2006/relationships/slide" Target="/ppt/slides/slide18.xml" Id="Rbd5336d6be144ade" /><Relationship Type="http://schemas.openxmlformats.org/officeDocument/2006/relationships/slide" Target="/ppt/slides/slide19.xml" Id="R33e7bc9f09204296" /><Relationship Type="http://schemas.openxmlformats.org/officeDocument/2006/relationships/slide" Target="/ppt/slides/slide20.xml" Id="Rf24c66160cda4835" /><Relationship Type="http://schemas.openxmlformats.org/officeDocument/2006/relationships/slide" Target="/ppt/slides/slide21.xml" Id="R64e39851be3840e2" /><Relationship Type="http://schemas.openxmlformats.org/officeDocument/2006/relationships/slide" Target="/ppt/slides/slide22.xml" Id="R84a1d5edb80140ee" /><Relationship Type="http://schemas.openxmlformats.org/officeDocument/2006/relationships/slide" Target="/ppt/slides/slide23.xml" Id="R6aa25f06728e4413" /><Relationship Type="http://schemas.openxmlformats.org/officeDocument/2006/relationships/slide" Target="/ppt/slides/slide24.xml" Id="R1090afb6d9eb43f5" /><Relationship Type="http://schemas.openxmlformats.org/officeDocument/2006/relationships/slide" Target="/ppt/slides/slide25.xml" Id="Rad93adda97334208" /><Relationship Type="http://schemas.openxmlformats.org/officeDocument/2006/relationships/slide" Target="/ppt/slides/slide26.xml" Id="R5f1cc5e6b1e34324" /><Relationship Type="http://schemas.openxmlformats.org/officeDocument/2006/relationships/slide" Target="/ppt/slides/slide27.xml" Id="R01b3615901724444" /><Relationship Type="http://schemas.openxmlformats.org/officeDocument/2006/relationships/slide" Target="/ppt/slides/slide28.xml" Id="Rc7c6bb81cb6949d6" /><Relationship Type="http://schemas.openxmlformats.org/officeDocument/2006/relationships/slide" Target="/ppt/slides/slide29.xml" Id="Rc7f3e906cf794e65" /><Relationship Type="http://schemas.openxmlformats.org/officeDocument/2006/relationships/slide" Target="/ppt/slides/slide30.xml" Id="R41c2539cd96c44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4a31020e814f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922a206563447f" /><Relationship Type="http://schemas.openxmlformats.org/officeDocument/2006/relationships/notesMaster" Target="/ppt/notesMasters/notesMaster1.xml" Id="Ra42c8b96679c4b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9b519165a5416a" /><Relationship Type="http://schemas.openxmlformats.org/officeDocument/2006/relationships/notesMaster" Target="/ppt/notesMasters/notesMaster1.xml" Id="Rfb00c7d90c2442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c71d6266834c26" /><Relationship Type="http://schemas.openxmlformats.org/officeDocument/2006/relationships/notesMaster" Target="/ppt/notesMasters/notesMaster1.xml" Id="Reedcc23e641446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1f78f4e0b644d4" /><Relationship Type="http://schemas.openxmlformats.org/officeDocument/2006/relationships/notesMaster" Target="/ppt/notesMasters/notesMaster1.xml" Id="Rd239059eca774f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8fcc26f84c4710" /><Relationship Type="http://schemas.openxmlformats.org/officeDocument/2006/relationships/notesMaster" Target="/ppt/notesMasters/notesMaster1.xml" Id="R8b4ca00349474a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cd370e709914391" /><Relationship Type="http://schemas.openxmlformats.org/officeDocument/2006/relationships/notesMaster" Target="/ppt/notesMasters/notesMaster1.xml" Id="R462ccdbea2e94c3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f34166f8994f0c" /><Relationship Type="http://schemas.openxmlformats.org/officeDocument/2006/relationships/notesMaster" Target="/ppt/notesMasters/notesMaster1.xml" Id="R566b22b3e4a049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a5a0449d5a4396" /><Relationship Type="http://schemas.openxmlformats.org/officeDocument/2006/relationships/notesMaster" Target="/ppt/notesMasters/notesMaster1.xml" Id="R0e7795a7630a4d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d4dccd5f234cbf" /><Relationship Type="http://schemas.openxmlformats.org/officeDocument/2006/relationships/notesMaster" Target="/ppt/notesMasters/notesMaster1.xml" Id="R4520f2658bcf4e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f861eea5244d38" /><Relationship Type="http://schemas.openxmlformats.org/officeDocument/2006/relationships/notesMaster" Target="/ppt/notesMasters/notesMaster1.xml" Id="Rdc513bbcf3dc43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23e6d20e604eca" /><Relationship Type="http://schemas.openxmlformats.org/officeDocument/2006/relationships/notesMaster" Target="/ppt/notesMasters/notesMaster1.xml" Id="Rdb768f84387649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e24b1815f57473a" /><Relationship Type="http://schemas.openxmlformats.org/officeDocument/2006/relationships/notesMaster" Target="/ppt/notesMasters/notesMaster1.xml" Id="R2d281fe2ead64f8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d5681e044dc45d9" /><Relationship Type="http://schemas.openxmlformats.org/officeDocument/2006/relationships/notesMaster" Target="/ppt/notesMasters/notesMaster1.xml" Id="R79eb9d8eef6c4c6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c8bd97d27745da" /><Relationship Type="http://schemas.openxmlformats.org/officeDocument/2006/relationships/notesMaster" Target="/ppt/notesMasters/notesMaster1.xml" Id="Rdcfc578ae9c040a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71552eb6bce48f0" /><Relationship Type="http://schemas.openxmlformats.org/officeDocument/2006/relationships/notesMaster" Target="/ppt/notesMasters/notesMaster1.xml" Id="R1fcc6211189d455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a4263fc17a4101" /><Relationship Type="http://schemas.openxmlformats.org/officeDocument/2006/relationships/notesMaster" Target="/ppt/notesMasters/notesMaster1.xml" Id="R9ebca46bfa974b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0011685fbeb464a" /><Relationship Type="http://schemas.openxmlformats.org/officeDocument/2006/relationships/notesMaster" Target="/ppt/notesMasters/notesMaster1.xml" Id="Recb768fb5e3e41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a7cc2935b504b9a" /><Relationship Type="http://schemas.openxmlformats.org/officeDocument/2006/relationships/notesMaster" Target="/ppt/notesMasters/notesMaster1.xml" Id="R71b7335a25a245f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ae532b533d74834" /><Relationship Type="http://schemas.openxmlformats.org/officeDocument/2006/relationships/notesMaster" Target="/ppt/notesMasters/notesMaster1.xml" Id="R030861cfa6714d0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5645768d5c54f88" /><Relationship Type="http://schemas.openxmlformats.org/officeDocument/2006/relationships/notesMaster" Target="/ppt/notesMasters/notesMaster1.xml" Id="R54eba7b61d4f40a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7b1b1251a014efa" /><Relationship Type="http://schemas.openxmlformats.org/officeDocument/2006/relationships/notesMaster" Target="/ppt/notesMasters/notesMaster1.xml" Id="Re9b6bba6791745e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6bad347d7a042e3" /><Relationship Type="http://schemas.openxmlformats.org/officeDocument/2006/relationships/notesMaster" Target="/ppt/notesMasters/notesMaster1.xml" Id="R171ecefcf06d453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e2287de674243b2" /><Relationship Type="http://schemas.openxmlformats.org/officeDocument/2006/relationships/notesMaster" Target="/ppt/notesMasters/notesMaster1.xml" Id="Rfe6a61cfc732414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e8aba59bb1c4ecd" /><Relationship Type="http://schemas.openxmlformats.org/officeDocument/2006/relationships/notesMaster" Target="/ppt/notesMasters/notesMaster1.xml" Id="R21219569c8fb40a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3ba2cdc7b404d8f" /><Relationship Type="http://schemas.openxmlformats.org/officeDocument/2006/relationships/notesMaster" Target="/ppt/notesMasters/notesMaster1.xml" Id="R55d6419d3c6342a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7fcb5efce33450f" /><Relationship Type="http://schemas.openxmlformats.org/officeDocument/2006/relationships/notesMaster" Target="/ppt/notesMasters/notesMaster1.xml" Id="Rc682d26e21a44d9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32d68412d5d4dc6" /><Relationship Type="http://schemas.openxmlformats.org/officeDocument/2006/relationships/notesMaster" Target="/ppt/notesMasters/notesMaster1.xml" Id="Ree07d999a1ec4b9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2fa2b7749a445ed" /><Relationship Type="http://schemas.openxmlformats.org/officeDocument/2006/relationships/notesMaster" Target="/ppt/notesMasters/notesMaster1.xml" Id="R0b4a780d3a9446c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972c1a02f914524" /><Relationship Type="http://schemas.openxmlformats.org/officeDocument/2006/relationships/notesMaster" Target="/ppt/notesMasters/notesMaster1.xml" Id="Rbf99911454fa497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e6767e33c764726" /><Relationship Type="http://schemas.openxmlformats.org/officeDocument/2006/relationships/notesMaster" Target="/ppt/notesMasters/notesMaster1.xml" Id="Rc4e02d2290f146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的“磁场与电磁感应”学习单元。本套课件共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讲稿】明确告诉学生：本单元只训练“磁场与电磁感应”。先解释知识范围，再用一句话建立核心判断，最后示范标准方法。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【互动提问】请用自己的话复述“感应方向总是反抗磁通变化”，并举一个会触发“只看磁场方向不看变化”的错误例子。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Q1：长 0.5 m 的直导线垂直置于 0.3 T 磁场中，电流为 3 A。安培力为： 选项为 A.0.45 N；B.0.65 N；C.0.25 N；D.0.85 N。讲解时强调：感应方向总是反抗磁通变化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【预期回答】学生能说出“判断磁通变化—定方向—算大小”中的起始动作，并避开“只看磁场方向不看变化”。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分步讲评：先重述题目条件，再逐步示范“判断磁通变化—定方向—算大小”，最后给出正确结论“0.45 N”。完整解析：F=BIL=0.3×3×0.5=0.45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1A·载流导线。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【预期回答】学生能把失分归入“只看磁场方向不看变化”或更精确的个人错因，并写出可执行检查动作。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讲稿】逐项解释“磁场与电磁感应”中的专有名词、符号、对象和单位。特别强调：只看磁场方向不看变化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讲稿】用“条件—表示—方法—核验”重建本知识点。示范时逐步引用：判断磁通变化—定方向—算大小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讲稿】带学生逐句读取任务，不先求答案。要求指出材料中的有效条件，再按“判断磁通变化—定方向—算大小”作答。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讲稿】先展示错误路径，再用解析链复原第一失分点。禁止只说“粗心”；必须落到“只看磁场方向不看变化”或更精确的动作。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Q11：长 0.5 m 的直导线垂直置于 0.5 T 磁场中，电流为 5 A。安培力为： 选项为 A.1.25 N；B.1.45 N；C.1.05 N；D.1.65 N。讲解时强调：感应方向总是反抗磁通变化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【预期回答】学生能说出“判断磁通变化—定方向—算大小”中的起始动作，并避开“只看磁场方向不看变化”。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分步讲评：先重述题目条件，再逐步示范“判断磁通变化—定方向—算大小”，最后给出正确结论“1.25 N”。完整解析：F=BIL=0.5×5×0.5=1.25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1A·载流导线。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【预期回答】学生能把失分归入“只看磁场方向不看变化”或更精确的个人错因，并写出可执行检查动作。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讲稿】逐项解释“磁场与电磁感应”中的专有名词、符号、对象和单位。特别强调：只看磁场方向不看变化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讲稿】用“条件—表示—方法—核验”重建本知识点。示范时逐步引用：判断磁通变化—定方向—算大小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讲稿】带学生逐句读取任务，不先求答案。要求指出材料中的有效条件，再按“判断磁通变化—定方向—算大小”作答。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讲稿】先展示错误路径，再用解析链复原第一失分点。禁止只说“粗心”；必须落到“只看磁场方向不看变化”或更精确的动作。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Q21：长 0.5 m 的直导线垂直置于 0.7 T 磁场中，电流为 7 A。安培力为： 选项为 A.2.65 N；B.2.25 N；C.2.85 N；D.2.45 N。讲解时强调：感应方向总是反抗磁通变化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【预期回答】学生能说出“判断磁通变化—定方向—算大小”中的起始动作，并避开“只看磁场方向不看变化”。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分步讲评：先重述题目条件，再逐步示范“判断磁通变化—定方向—算大小”，最后给出正确结论“2.45 N”。完整解析：F=BIL=0.7×7×0.5=2.45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1A·载流导线。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【预期回答】学生能把失分归入“只看磁场方向不看变化”或更精确的个人错因，并写出可执行检查动作。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讲稿】逐项解释“磁场与电磁感应”中的专有名词、符号、对象和单位。特别强调：只看磁场方向不看变化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讲稿】用“条件—表示—方法—核验”重建本知识点。示范时逐步引用：判断磁通变化—定方向—算大小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1A·载流导线；用于知识范围与设问结构校准，题目身份为DSE原创模考题，不冒充历届真题（访问日期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讲稿】带学生逐句读取任务，不先求答案。要求指出材料中的有效条件，再按“判断磁通变化—定方向—算大小”作答。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讲稿】先展示错误路径，再用解析链复原第一失分点。禁止只说“粗心”；必须落到“只看磁场方向不看变化”或更精确的动作。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1B·法拉第定律；用于知识范围与设问结构校准，题目身份为DSE原创模考题，不冒充历届真题（访问日期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1A·磁通量；用于知识范围与设问结构校准，题目身份为DSE原创模考题，不冒充历届真题（访问日期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74f8fe0a2d4a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4cef136eb645c1" /><Relationship Type="http://schemas.openxmlformats.org/officeDocument/2006/relationships/slideLayout" Target="/ppt/slideLayouts/slideLayout1.xml" Id="R175f2230b44e4b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5f2230b44e4b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6c760e4964d75" /><Relationship Type="http://schemas.openxmlformats.org/officeDocument/2006/relationships/image" Target="/ppt/media/image.png" Id="Rb7fb602019314349" /><Relationship Type="http://schemas.openxmlformats.org/officeDocument/2006/relationships/notesSlide" Target="/ppt/notesSlides/notesSlide1.xml" Id="R650a4ad8f1b24a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2849ad18f4f94" /><Relationship Type="http://schemas.openxmlformats.org/officeDocument/2006/relationships/image" Target="/ppt/media/image2.png" Id="R6003af9e5b864f39" /><Relationship Type="http://schemas.openxmlformats.org/officeDocument/2006/relationships/notesSlide" Target="/ppt/notesSlides/notesSlide2.xml" Id="R8ce58123884d49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a30a861573452e" /><Relationship Type="http://schemas.openxmlformats.org/officeDocument/2006/relationships/image" Target="/ppt/media/image3.png" Id="Rcaa90c7bddb54a0c" /><Relationship Type="http://schemas.openxmlformats.org/officeDocument/2006/relationships/notesSlide" Target="/ppt/notesSlides/notesSlide3.xml" Id="Rb0184eea2ef545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2cefe731c4b56" /><Relationship Type="http://schemas.openxmlformats.org/officeDocument/2006/relationships/image" Target="/ppt/media/image4.png" Id="Rd9b39b9c18614e99" /><Relationship Type="http://schemas.openxmlformats.org/officeDocument/2006/relationships/notesSlide" Target="/ppt/notesSlides/notesSlide4.xml" Id="Rbb010f0f33e04b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934ba2e495429a" /><Relationship Type="http://schemas.openxmlformats.org/officeDocument/2006/relationships/image" Target="/ppt/media/image5.png" Id="R4226f4642fb64d8c" /><Relationship Type="http://schemas.openxmlformats.org/officeDocument/2006/relationships/notesSlide" Target="/ppt/notesSlides/notesSlide5.xml" Id="R2d4381f20fcf49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181021edf84606" /><Relationship Type="http://schemas.openxmlformats.org/officeDocument/2006/relationships/image" Target="/ppt/media/image6.png" Id="R2392f1ba30ae4273" /><Relationship Type="http://schemas.openxmlformats.org/officeDocument/2006/relationships/notesSlide" Target="/ppt/notesSlides/notesSlide6.xml" Id="R46b0750105634e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8bd9a1f59487c" /><Relationship Type="http://schemas.openxmlformats.org/officeDocument/2006/relationships/image" Target="/ppt/media/image7.png" Id="R172c8d62b7164da4" /><Relationship Type="http://schemas.openxmlformats.org/officeDocument/2006/relationships/notesSlide" Target="/ppt/notesSlides/notesSlide7.xml" Id="R4d20145720f043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4f213a91cf4e3d" /><Relationship Type="http://schemas.openxmlformats.org/officeDocument/2006/relationships/image" Target="/ppt/media/image8.png" Id="R6b8706edac06471d" /><Relationship Type="http://schemas.openxmlformats.org/officeDocument/2006/relationships/notesSlide" Target="/ppt/notesSlides/notesSlide8.xml" Id="Rbc2e1b33698547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6e0b84db0a4792" /><Relationship Type="http://schemas.openxmlformats.org/officeDocument/2006/relationships/image" Target="/ppt/media/image9.png" Id="R0856735bba994c23" /><Relationship Type="http://schemas.openxmlformats.org/officeDocument/2006/relationships/notesSlide" Target="/ppt/notesSlides/notesSlide9.xml" Id="R9f8509dd256f4d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8649f23b7a4075" /><Relationship Type="http://schemas.openxmlformats.org/officeDocument/2006/relationships/image" Target="/ppt/media/image10.png" Id="Re031ed4b42804512" /><Relationship Type="http://schemas.openxmlformats.org/officeDocument/2006/relationships/notesSlide" Target="/ppt/notesSlides/notesSlide10.xml" Id="R87ea278e8bdc4d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f47124dcd48f1" /><Relationship Type="http://schemas.openxmlformats.org/officeDocument/2006/relationships/image" Target="/ppt/media/image11.png" Id="R56f3c8c445604fb5" /><Relationship Type="http://schemas.openxmlformats.org/officeDocument/2006/relationships/notesSlide" Target="/ppt/notesSlides/notesSlide11.xml" Id="Rf3552f21f9d14e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09f263c11848fc" /><Relationship Type="http://schemas.openxmlformats.org/officeDocument/2006/relationships/image" Target="/ppt/media/image12.png" Id="Raa4178b1e94644fa" /><Relationship Type="http://schemas.openxmlformats.org/officeDocument/2006/relationships/notesSlide" Target="/ppt/notesSlides/notesSlide12.xml" Id="R90e053e053244de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b8cbd8d3d43ba" /><Relationship Type="http://schemas.openxmlformats.org/officeDocument/2006/relationships/image" Target="/ppt/media/image13.png" Id="R25311bf87111469c" /><Relationship Type="http://schemas.openxmlformats.org/officeDocument/2006/relationships/notesSlide" Target="/ppt/notesSlides/notesSlide13.xml" Id="Rcafdc9754b2948d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908842c28489c" /><Relationship Type="http://schemas.openxmlformats.org/officeDocument/2006/relationships/image" Target="/ppt/media/image14.png" Id="Rbcec8fa1255744ca" /><Relationship Type="http://schemas.openxmlformats.org/officeDocument/2006/relationships/notesSlide" Target="/ppt/notesSlides/notesSlide14.xml" Id="Rf77a1a7ac590473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8545c52625467e" /><Relationship Type="http://schemas.openxmlformats.org/officeDocument/2006/relationships/image" Target="/ppt/media/image15.png" Id="Rafba5baf58a44fc5" /><Relationship Type="http://schemas.openxmlformats.org/officeDocument/2006/relationships/notesSlide" Target="/ppt/notesSlides/notesSlide15.xml" Id="R0b3cb7d56d664a3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2ea9615f294c6f" /><Relationship Type="http://schemas.openxmlformats.org/officeDocument/2006/relationships/image" Target="/ppt/media/image16.png" Id="R1bc0a3d7762a473e" /><Relationship Type="http://schemas.openxmlformats.org/officeDocument/2006/relationships/notesSlide" Target="/ppt/notesSlides/notesSlide16.xml" Id="R95b00319fecf4f8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db9419f984496" /><Relationship Type="http://schemas.openxmlformats.org/officeDocument/2006/relationships/image" Target="/ppt/media/image17.png" Id="Rf3c4f24a89b742dd" /><Relationship Type="http://schemas.openxmlformats.org/officeDocument/2006/relationships/notesSlide" Target="/ppt/notesSlides/notesSlide17.xml" Id="R64aca880ff05463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b9f978f6f540ef" /><Relationship Type="http://schemas.openxmlformats.org/officeDocument/2006/relationships/image" Target="/ppt/media/image18.png" Id="R16e343927ede45a1" /><Relationship Type="http://schemas.openxmlformats.org/officeDocument/2006/relationships/notesSlide" Target="/ppt/notesSlides/notesSlide18.xml" Id="R5dbd3d8805624af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0ff7f1d4b42a5" /><Relationship Type="http://schemas.openxmlformats.org/officeDocument/2006/relationships/image" Target="/ppt/media/image19.png" Id="R3c347fb2b7c249f3" /><Relationship Type="http://schemas.openxmlformats.org/officeDocument/2006/relationships/notesSlide" Target="/ppt/notesSlides/notesSlide19.xml" Id="R2fadebd6a82e43d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b10aef0db49a2" /><Relationship Type="http://schemas.openxmlformats.org/officeDocument/2006/relationships/image" Target="/ppt/media/image20.png" Id="R52db8cf194224e8f" /><Relationship Type="http://schemas.openxmlformats.org/officeDocument/2006/relationships/notesSlide" Target="/ppt/notesSlides/notesSlide20.xml" Id="R1fc9f8d8a2fd444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575a49436c48ae" /><Relationship Type="http://schemas.openxmlformats.org/officeDocument/2006/relationships/image" Target="/ppt/media/image21.png" Id="R64cacd5d58474056" /><Relationship Type="http://schemas.openxmlformats.org/officeDocument/2006/relationships/notesSlide" Target="/ppt/notesSlides/notesSlide21.xml" Id="R0672fec24c554f5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925de30aed4013" /><Relationship Type="http://schemas.openxmlformats.org/officeDocument/2006/relationships/image" Target="/ppt/media/image22.png" Id="Ra763df71ea694264" /><Relationship Type="http://schemas.openxmlformats.org/officeDocument/2006/relationships/notesSlide" Target="/ppt/notesSlides/notesSlide22.xml" Id="R4d5329e37545468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1b2fc26ac415d" /><Relationship Type="http://schemas.openxmlformats.org/officeDocument/2006/relationships/image" Target="/ppt/media/image23.png" Id="Rd6b6a2334ad344dd" /><Relationship Type="http://schemas.openxmlformats.org/officeDocument/2006/relationships/notesSlide" Target="/ppt/notesSlides/notesSlide23.xml" Id="R49e98033bf2643a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9b2570963c423b" /><Relationship Type="http://schemas.openxmlformats.org/officeDocument/2006/relationships/image" Target="/ppt/media/image24.png" Id="Rbbf0419a39fe4fde" /><Relationship Type="http://schemas.openxmlformats.org/officeDocument/2006/relationships/notesSlide" Target="/ppt/notesSlides/notesSlide24.xml" Id="Raf8d35907b66405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b363907384d71" /><Relationship Type="http://schemas.openxmlformats.org/officeDocument/2006/relationships/image" Target="/ppt/media/image25.png" Id="Reee64d408b0f43ca" /><Relationship Type="http://schemas.openxmlformats.org/officeDocument/2006/relationships/notesSlide" Target="/ppt/notesSlides/notesSlide25.xml" Id="R7fc44eee52e2402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e516e62c04979" /><Relationship Type="http://schemas.openxmlformats.org/officeDocument/2006/relationships/image" Target="/ppt/media/image26.png" Id="R673366c6c02b4cf1" /><Relationship Type="http://schemas.openxmlformats.org/officeDocument/2006/relationships/notesSlide" Target="/ppt/notesSlides/notesSlide26.xml" Id="Rf04f12bf5f2b45f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65842295324562" /><Relationship Type="http://schemas.openxmlformats.org/officeDocument/2006/relationships/image" Target="/ppt/media/image27.png" Id="Rdd5c2707851f43ed" /><Relationship Type="http://schemas.openxmlformats.org/officeDocument/2006/relationships/notesSlide" Target="/ppt/notesSlides/notesSlide27.xml" Id="R9123ba10b629486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f828835c649a2" /><Relationship Type="http://schemas.openxmlformats.org/officeDocument/2006/relationships/image" Target="/ppt/media/image28.png" Id="Re85053a72ca44843" /><Relationship Type="http://schemas.openxmlformats.org/officeDocument/2006/relationships/notesSlide" Target="/ppt/notesSlides/notesSlide28.xml" Id="Rfebd9d53cc594af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60d062f9514328" /><Relationship Type="http://schemas.openxmlformats.org/officeDocument/2006/relationships/image" Target="/ppt/media/image29.png" Id="R777c38cf5491438b" /><Relationship Type="http://schemas.openxmlformats.org/officeDocument/2006/relationships/notesSlide" Target="/ppt/notesSlides/notesSlide29.xml" Id="R4b5067141f41441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61e61d869f4d32" /><Relationship Type="http://schemas.openxmlformats.org/officeDocument/2006/relationships/image" Target="/ppt/media/image30.png" Id="R0024da0f372a4dfb" /><Relationship Type="http://schemas.openxmlformats.org/officeDocument/2006/relationships/notesSlide" Target="/ppt/notesSlides/notesSlide30.xml" Id="R02c8794b38974a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BE234-BE5B-49C4-A083-7200528E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BA7783-0D8A-4E93-BF4A-71C97B1C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310B36-6B90-4E1F-920C-5CD23A2C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FE82C1-221A-40CD-8D38-EA5D9EBA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59C246-EAF8-497D-8BF9-ECCFF520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安培力、洛伦兹力、磁通和楞次定律。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82574-6990-40B7-813F-AD8BD07E8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B9379-2E85-4263-A04D-F76B7427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8A74B-B4CF-4FDF-81E4-26A48E43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716BE0-DB85-4D79-BEB2-F635390A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fb6020193143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7320C3-59B4-4EAD-879D-198CDBC7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99F268-DEDB-429B-BF73-510C3618E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FE8EC6-007C-4200-9FE1-0C60789BF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BF0F53-7597-4BF5-AB02-A7BF3611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A1A94-7CB2-4186-8890-35FAE1941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8CA652-423F-422D-B4DE-1E713C83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C82BAF-8C9D-4730-AC88-9676CBB7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84CD88-0739-4C0A-BE8C-4112EC71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6C16EB-27BB-4198-8287-8653A603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950835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351371-385D-4783-B3E4-93902F97E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51469-ACC8-438C-9F31-B39E35C2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3af9e5b864f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042BD-7577-47D9-9778-D28A2E58B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2E8A05-ACE4-4A25-8133-D0B44545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3B6CB-6F1A-460D-9106-6409148C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D692A-C7F7-43EE-9192-ECC90611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7BF613-F4BB-4D12-9ED7-5E4DFFEF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936645-CFAF-4B5A-98A5-A34BF9BD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58ED81-B0F2-4955-8D0F-6156DE62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FF127A-560A-4C9C-999B-4D86A8A5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AF942A-0B1A-4418-BC46-6F064180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3B6343-797E-4633-999A-F386CF8C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1EEEAE-03C8-4331-92F4-FF9F5482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D7F0A5-F266-4955-BCCB-504F805C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10DE17-F73F-4B71-A221-B5011C51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924D15-3D33-4A46-A4DF-EAE50E46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54E889-6927-45CC-9243-A95EFAFA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2DFBB3-BD99-4DE2-A9CB-963B9543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826782-031F-4679-B924-746A1C178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成功标准｜感应方向总是反抗磁通变化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E38BCB-67BB-4913-A109-132CE58B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B7EAEB-03B8-4C6A-81CB-AD2C6DC7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EB74FF-0A0E-4561-B2DA-C993B7844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686032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B1BD62-E58C-42A5-8E99-69EE3A9B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41089-1419-469A-8DD6-086A2889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90c7bddb54a0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860326-5967-4E46-83D1-1578760C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D1EF02-1A11-4B62-9809-E81CDFC3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B7180-2BAD-4DEB-ADF0-F2D6C818C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6D294-00FD-4425-BADC-41F728D7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9875D2-F24B-4201-B78F-99F6773DF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DA0004-EC94-4BEA-8534-74F00AF9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边界提醒｜只看磁场方向不看变化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E335FD-9FC7-4315-ADDB-6F7A7A42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CB5B7-92BC-4FC7-B863-78C517E9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8B751D-108F-42E6-909A-B8964CF74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安培力、洛伦兹力、磁通和楞次定律。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35C4DA-342C-4628-9FCF-867F54D3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6BB67B-C7DB-456E-8ADF-BC5A1B4D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E3BB2B-53C4-4796-83E0-16F6BF49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D8570D-9D2F-4BBB-8313-1C5C116B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1A·载流导线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63C818-F6BF-4781-B6EC-02AC78B11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2F7B57-E816-4308-8B2C-60C2B014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EAABB1-E731-4ABA-849B-BDACD929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AA4477-39D3-40AB-B188-D711CAC4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491963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9E6268-6C10-4ED5-8468-4A1BF0CAE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4ACF8C-9C8B-4FB3-8A6F-DD8F5259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39b9c18614e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36F085-7DA6-484C-ABE1-1FFC619F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8918A7-0841-4643-B48C-5A2EFD8A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CBFA27-B996-4600-9253-6EDA67C5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能解释“感应方向总是反抗磁通变化”，并识别一个反例或边界。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88242-B6C3-4BFD-A373-0B722F73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60D0BA-2898-4338-AFE0-072368A3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889426-E5A3-498C-97AF-D4CA3A8A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AB525C-3662-436E-81A4-FB846AD9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高频错因：只看磁场方向不看变化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983C14-90B4-475A-925C-82ACB2BE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DB9793-5F49-4976-9E6F-A8EB0618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5AC066-D654-4471-B6BB-C5502F119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6C7058-634A-4DD6-94EB-148CC99A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657BA9-E28C-4484-A2BC-8572DAE6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1A5F8B-D94C-4AE4-B9C8-5205D946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693C95-46B0-443F-8DD1-A2A2EF95D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337291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5F2001-C4F2-4B09-9483-70ABF7F0B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54CEF0-FC49-4F59-91AC-00EC2A5C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26f4642fb64d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A7FB9-63AF-4466-8198-20DE62E8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E1D96-45A0-4621-A26D-DBFAD801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34EE95-6B06-401F-9774-3EB44E4B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3EC0F-6A75-43DD-922B-A839CF405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7DB9D9-4792-4D8A-B753-DA9FAA91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38557-ABD1-4408-A898-C7DBC5F2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85FF27-D8D4-497A-AA1A-FD26C2EA9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F05A5E-AE49-4631-808A-C308B9D8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6B2727-05DC-4ADF-A100-B09F0CFB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算大小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10B3FA-1D73-47A5-9C5D-5064EA015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18F3BA-2556-4A8D-A735-9200EAEC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F0A850-0F5B-425A-AAE7-5794D6B3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AC6B66-BE56-4BD9-89AE-9E0B69069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9D00A7-37D1-4D4D-B56A-6BEE62C7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6372D-9B0B-4219-9336-19E521DC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正确结论：0.45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解析：F=BIL=0.3×3×0.5=0.45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010A6E-6375-45A8-8617-972BE5551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D38AF1-080A-4485-A79D-B20C97BDA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CBF90C-9226-4C33-8D4D-57C637EA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2E4BBC-9D2B-4626-A2EC-F80491FD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954416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D20939-7C59-424E-A6CA-20837862C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C0B90-B38E-417F-B6C9-97860469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92f1ba30ae42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89DA4-7D00-4D2C-95C4-296E87E1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97777-40CF-4590-89F4-54027233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846DDA-A772-4D48-9FC7-47DA0648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DB949F-C053-4A12-89D0-7642D8A9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3A8E62-4EC8-44DE-AE69-30833C37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084F5E-429C-42A5-929A-F41F1E7F0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8A0797-3226-4749-8431-F92B170C1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402BAB-BF11-491F-80E0-A0BA8A5D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F989DE-C47C-4E1E-8A34-E244B77E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196701-762A-4790-8B6F-911C1B02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FCF1AB-ACF7-471D-BEEB-7FCB5246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B99E33-7618-4F16-A948-6735435D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B84179-BAA9-439A-BBD5-414546552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806558-D6BC-4B62-B38C-1A7CE2292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EAFF67-1855-4AC3-922F-41AAC497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349C8E-E456-4310-86E4-00D1604C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BB0F28-4657-4186-BE16-A8315173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FEDD0B-16C2-442A-A3F8-5A6CA382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6E37B8-2F11-4A8B-A223-C1DF54B7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967720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DFFAF-F4F0-46A2-9EAC-8279D630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B014CC-6A6E-47A1-A13F-21080B19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2c8d62b7164d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516B8-CA23-4E3E-85D8-8B7CA0D7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18129-C322-4642-A9F8-9CD96ACC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C66D4-B5F8-4A11-89BD-85D2B52A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6454E8-3BF0-4B47-9983-43CB7DDB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72C1F-0DC3-446C-8A92-6457C98F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AE849B-5970-4299-B7E5-DA00EA1D1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E2C5A6-5AE9-4AFA-BE11-ABBC58622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993FA7-6E60-4BC9-8E2D-094ECFDF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332FA0-325A-422F-BAF3-A3178C306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7E1973-C1AB-4B70-81BF-ED790399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A3001-467E-4DF3-A019-7C9A5D39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69338-78D7-47E3-BF55-2E43B974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40FF2-1F15-4DF4-A423-99970DC68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B4BB56-D428-41E7-9E22-6F65CED9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C9E249-4E62-45ED-897A-14F78700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3728D4-DD5F-4C9D-9F5E-D0C2570FF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56B6EB-7193-464A-B54A-9194B6BA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177533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FEBB68-8F32-4DE3-943E-4F6CE696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E794D9-AD5B-47DF-9E16-A0109866A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8706edac0647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A0B62F-7D82-40DE-93A1-903A39489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4A4296-53CA-45D0-A957-9F98B09D2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8DB5B-F92D-45AF-AF48-80F12740E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FF7B1-C13A-42C6-8D7C-1F40025A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A3D3D-6268-4B2E-86F2-1D4C21F1D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AC9B30-A863-4E9B-A447-295402AD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C9D7B6-3108-4632-BEB6-C8B99976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A99F83-B169-4E7E-9EE3-4ECE380E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B5D3CF-40D6-4E2D-84DF-E152C485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C1E09-9585-4D96-AA3E-71BD572C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84BFC6-0B13-425B-8A4F-4080A8B9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0F4297-83EF-454B-9B8E-B72CB6B4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F6BB89-B7F1-4649-94CC-52E4EA99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D83138-7092-4293-B50B-FD0BE086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CECE4-7012-4101-A412-C77BF245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4EB576-77DE-49BB-AE59-9F2D968B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993BC1-EC9F-4DC6-A33F-A8A97131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94081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105127-3CFE-4949-927F-D2E1599E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204A2-0558-4C7F-BB24-EFF6A113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56735bba994c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BB1CC6-58A1-44FE-813C-811CF501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09147-D4E4-4AF7-9348-E71744EC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6165A2-8300-4AB6-AE80-FB751FBD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74E23-B7A2-4FD7-9018-7D68AB9E1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60 匝线圈的每匝磁通量在 0.1 s 内改变 0.03 Wb。平均感应电动势大小为：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519FB8-9B2C-4E10-8D95-083CD63D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1B·法拉第定律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03584-4C3E-404C-B11B-1C3980AD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19996-DDE7-4310-AB4C-47EABEF3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1DCFC5-A0C3-495C-88F5-8A6B04A5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1E4651-4CA6-4300-AF76-C9B9BFE7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6E1222-AC55-4856-A01E-3851812F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7AD73-A1CB-44F0-8818-C4AE5BB4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8AB3B0-098E-4E68-95A8-ADE774D9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EF7B8C-FA2A-433A-A3B6-C4C43819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644EB0-EE22-4AC3-8DB0-B0AECF7E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62878B-495E-4682-9C52-8518A6BC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FA9D40-2B51-4EA4-A147-7CFE921F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F46F80-1541-47A1-A35D-C5529ACE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66ED5C-B292-4A5D-876F-EDB2451D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568313-A329-4050-B584-CC28F2D9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16208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DF3537-1F97-41DE-86DF-4EAE3378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FAC3DA-DC89-4442-9839-BE6E0DDF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1ed4b428045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A9A5BB-EF2A-4D96-9192-A97433DB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E34A1-31A3-410F-9CC3-BD82F824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C74EE3-17B3-4D77-924A-A80958D1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28975-FAD6-4515-A314-F8E4B928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5BD88-5EA1-4770-89EF-35AEEAB9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长 0.5 m 的直导线垂直置于 0.3 T 磁场中，电流为 3 A。安培力为：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E930AA-2C74-46DA-920B-5DF02AF6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C64BA-EEFF-4963-AFB7-EC87A829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50519-72CF-45BD-9C16-C330D006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755A65-6000-4F5F-B3CE-24B2B8F7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60 匝线圈的每匝磁通量在 0.1 s 内改变 0.03 Wb。平均感应电动势大小为：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239AB0-E6FF-49AF-9AAA-EE4D65B8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6982BF-6706-487D-B2CA-6F850CEB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C57677-B33B-4E9C-B08B-F2E4B09D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4BBBBA-50D4-4544-B06B-674B7840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0.5 T、面积 0.30 m²。单匝磁通量为：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819AC8-9D23-4F23-B791-FBA52A6A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92F8D-5F62-4F99-9057-44873466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878AC1-F800-4F35-A4AE-831C74EA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3C0E3D-24C3-49AB-83E0-D28D3B78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642341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45A26D-4043-4CEC-9C62-2D8548F2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924E8-D1E5-4B85-8EE5-791F5326A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3c8c445604f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D2F641-6710-4B1B-878E-44BFA144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75A081-9AA3-4871-861D-8CDFF9C9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2CCD2-B719-41FA-A20A-C31CB573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39986-83BD-4CEF-9C87-877D7E0C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622E95-F247-4A98-8970-1D78AB7E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CB895-2015-4F6A-946E-DD88F428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214A7D-F88A-4D88-9DA0-901886B0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D1CB93-2616-4D63-A71D-5016DA2B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 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解析链：|ε|=NΔΦ/Δt=60×0.03/0.1=18 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8A2AD-157B-4645-8735-A9D5067D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88695C-D26F-4050-8BE3-CC954A51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819F6-92B6-412D-9061-210A8250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FD37E3-B8B1-469E-B8E0-B7B2C307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169345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39FC2E-7837-4293-9E14-92AC5B43B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66E57-4C09-427B-948F-87FBF0BD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4178b1e94644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69089F-B9D9-407D-8CCB-907B8955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CCFF0-B341-4E86-90E3-E22BDE17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72169E-3A71-46E4-96CE-134DEE5A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7D8687-AB2A-47F5-BFA6-0C8F12D8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0.5 T、面积 0.30 m²。单匝磁通量为：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EA6A3-51C2-40D2-9E5A-81ADF1DC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EBB12-9161-45D1-BBC0-0469A6C3D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427B30-5FC3-43F7-9671-C4497B11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51BF88-D16B-4973-ACDF-7008267BC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23731F-B292-4742-9D8F-FC21987A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ECA01-CCC3-42CE-B46D-2E734689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5A2290-D05B-4587-9329-0AFA9288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495734-1BE7-41B0-87FA-1AE0F5BA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8DC3BB-02B7-4F69-A417-360C92F3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255537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80E7E3-49B7-4C1F-8B8F-3CC89313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C53A49-E659-4972-B717-69D5740B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311bf8711146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83B66-1FE8-4FD3-8FF0-4BF4D480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5F04D-E95B-4461-B713-128162291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2F730-0C4F-42DF-ABAF-32CA61EC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能独立执行“判断磁通变化—定方向—算大小”，并说明每一步理由。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2EFD0C-9889-4F91-A9AA-D7F4E6AC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0BE865-C6CA-4ECF-841E-C77904DB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8D1A34-4421-469D-B6DD-DE9B6C127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573EF1-1B24-4C99-8B72-1076ACAA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高频错因：只看磁场方向不看变化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E24427-B004-4FEB-9C48-9ACA60C0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1B958-2894-4B46-BA8D-0545D2D9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7F4F5-194E-4BA5-9B39-1D4AE1D9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E7B54D-919D-46CB-8E04-DEC0C184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EBA7F6-D68B-4307-9FA7-F54B9A9F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E63DFF-3A98-4E7C-8787-06FEB712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AD9D2-DE1C-48F2-9555-AC49D686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164105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6E8044-782C-4A7E-9627-57FE5700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541A4-239E-4151-8B71-6F19AB27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ec8fa1255744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C9D87F-668A-49FA-9F0B-1B4B4BD5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29414C-E72B-44CB-B226-94F9B044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C0DF9-BEB5-48AD-9B88-FBD9CD0E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5AFB14-611C-4EE9-91BB-EE65A0BD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8600D6-DA65-4098-BCF4-0B0E1012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E74F58-3A40-40E6-8520-A2FC1C9F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055057-7D78-4B04-84D1-DB81450E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59848A-9A23-42A9-950F-F6B6E89D6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85E4C-090B-48C1-9BE1-4A08FD35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算大小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5E0E7E-57D6-492C-9C4C-D18C66B8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56C882-1F14-474A-B732-DC95572C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FA461A-5816-442C-8B9B-6895059B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04DA31-B01F-4C20-9119-2AE97F19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21E5DF-0C35-4D4D-917C-CBD8E6221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C8888-602A-4359-89A2-F74185C1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正确结论：1.25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解析：F=BIL=0.5×5×0.5=1.25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CC9244-B69F-46B2-874E-420E8BA0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48B070-CCED-4E21-B80F-79C1A6A51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EA3BB-86BA-4B22-A9A9-0DA891E5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0B4686-E8F4-49FF-8547-6F9A1E37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180515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3817A2-99B9-4F5A-8A4A-FD748705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ACBC20-DFD8-4C84-AEA9-6B0C253B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a5baf58a44f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231641-2ECD-4CB3-85A8-D188A8B3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8E9839-6F9E-47C8-82E5-DFE16350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ACF653-F293-44C6-A2B6-4576FB11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702E7D-0BB4-44F5-BF7D-19DE4FE9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9ECB5-25A3-45FF-AFC0-2C1942BF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70DAEF-F418-47D0-B327-B8848CA4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92EC8-D420-4EA9-933F-4B406973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E9E376-2538-4F7B-8C27-72CCFE56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5CCBDD-DE4F-4ED0-B234-EC9015CB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BD8D1F-DECD-41F0-8580-9F78BAE6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68BF25-0849-4CD9-AA59-9DC2C369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C3B1DC-0ED1-4644-8ED9-659716E2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648862-BE98-487E-A75A-48FA31E2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4C2E36-B920-4DEF-8351-00465E9A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3927D9-9BB5-4530-ADC7-CE520095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D7DC8-31DF-4E59-B47B-8825BB55A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11EF12-6157-442F-BF2F-8BCD297D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0EF943-C7C5-4530-8064-DCBE3AFB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DC6F90-F7FF-45E3-ADE5-EDC264B3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13998192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824C84-0BFF-4E46-B3D6-EDC9BD04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2B868-3635-41CF-9911-FC547685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0a3d7762a47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30D56-9CD1-4124-BF13-8AA281F2E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8D2EE2-A12B-4269-BEB6-57B5A676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B1AB4-4934-4952-8BD7-DB44F4D0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47ACBB-2DE5-4D16-8532-2A9778AB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63A1E8-AE80-452E-B88B-AD7CA4D8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0BE18-5C43-437F-9874-597D05B5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45E290-D6EF-4699-B4AE-5F4BBB87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7EF5BA-220E-45C7-A711-A40200B9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86F08E-266A-4D58-B8B7-0F11CAF4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266709-038A-4EA6-A52B-D6A170F9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83C515-8B03-4166-A5D4-7CBAB30B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D3B55E-FFCF-48FB-9E42-BC9CC03C2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5883AA-DEAD-4FC0-9E7E-EA570042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3520C7-5686-4E3C-8A38-D559BA218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CFADAB-3B9D-4A9F-96C7-7EB9E68F7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EE6CA1-53B4-49F9-A30E-D436F125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A031C4-06CB-4CD9-95AB-DF7C73EA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9538837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1633FF-4DC4-4F10-A2BC-F4571C53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D236B-2C85-499F-943B-558CC5E80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c4f24a89b742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463639-1D40-4729-A8EC-F3F7C854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94A06-97F1-4533-BCD4-4132F0829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79ABE-E69A-4770-9CD5-361F4CD7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4679C-73BF-4E2B-8101-570DC5C2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9BC27C-5D38-4AB4-BC74-76E1B44E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8643B4-DA6D-4059-A3C0-E47F340F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0AE6A-E412-4DDF-9E6E-F131C10D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5C072D-2E90-4454-9279-D1A469A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F444F-069C-4958-A45A-C570753E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B40781-D5FE-436D-BEFF-157C0C6B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55864-8662-472F-A958-4D059E55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B6064A-D408-4937-B1CB-FA408BD3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24692-BF87-4462-A8D7-570B93B5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B88825-5049-4A25-9C48-9BF4A4601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F963D1-5245-4CF7-86E3-98B0E3D1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70E863-4A33-42CE-B6F8-68BC48B18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4F6326-7575-4406-B252-6A098017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9378878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D5E2FC-9AD7-4854-ADBE-6E3FF51F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708579-C085-46EA-A2BF-F3AD08E0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e343927ede45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BC5CEC-49F3-4D4A-8F94-7C4904C9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94FA2-2DC5-43C5-8AAA-F8725A5C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F479D6-46B3-483B-8874-3540330C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817AFB-64E7-4D43-9E6C-8E61FB4D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80 匝线圈的每匝磁通量在 0.1 s 内改变 0.05 Wb。平均感应电动势大小为：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0BC77-EDC2-4E2A-91FA-A75B96E5D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1B·法拉第定律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9741C2-F094-475B-872D-582B52DA8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77A51-C958-4C43-8B5E-E86602F8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665469-552E-4250-86C9-B003C5CCC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DD392B-15EB-4217-8C53-36B60DE65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D27B52-C8F3-4F61-B5CE-945CF531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C650D-ADCE-4630-9281-D8962CC8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0359A0-75AC-4D13-80A7-75C8B25B5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3C9283-F553-44C8-A3EE-85FE723E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6997C3-07FA-4C26-AFA1-AF1CEDEBC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0C969D-8A4E-4146-AC9D-42A45D2C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44F56D-5DBB-40EC-AAC1-E2DEB14C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D1877-4B1A-410C-AC88-CB8F21D42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BB1CE-0C60-4C58-B7B5-5DD9C6C6A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491201-0A48-46E6-8274-BD084FFC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7951174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96FBB0-EDAC-4129-896C-943CB279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82337-A96C-4252-AF71-F94022F4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347fb2b7c249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0A8E62-E254-48BB-9763-BF738E83E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B9AC5-9B6B-4AFA-93C9-C7D217A1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9301AF-9153-4A9B-A546-CA8A5E11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9B6AF-7B41-4836-8CF0-4BFEAB2A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EC0BA9-6ED2-430D-AD06-873F825C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长 0.5 m 的直导线垂直置于 0.5 T 磁场中，电流为 5 A。安培力为：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F0EC43-B0D7-4D30-B86E-576964E6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311031-738D-4824-9571-3CA898BF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DFAB5E-9CA9-4208-8A98-8B63F46C4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23E89-F5A0-42CD-95D1-A6DDE951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80 匝线圈的每匝磁通量在 0.1 s 内改变 0.05 Wb。平均感应电动势大小为：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86EF25-E403-4775-93D6-54398077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81BCB-86CB-4338-AD46-8C6AC896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26BB3A-25EB-4C18-B9F5-86F5FF25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50316E-0AB9-420B-934C-9FC0C284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0.7 T、面积 0.40 m²。单匝磁通量为：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D2BD86-4B69-4BD8-A8A3-C323042C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DBBE19-2A2C-418A-BD89-49C2934E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82DCAE-6E3B-4641-92E6-12CC9D9F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44AD4B-AB7A-4EB7-99AF-5824237C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203565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F1F045-87D2-4D4A-A673-1F604E36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467B71-EDA6-40BB-BB35-35891D787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b8cf194224e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2EC07-BB20-4031-BF37-DEFFE167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BA737E-D23C-433B-89A2-F704ED70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7268A2-F672-4BE4-BF87-2139D171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1CC32C-627E-4C1A-95B9-A2779597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A667E4-29A8-4897-A9A9-76E523FA0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B784DA-3DE9-4663-8DB5-FBB7FD88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DA08DC-F82F-43C1-A024-1118B1A2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34244-A580-423A-BF8A-34DEB79A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正确结论：40 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解析链：|ε|=NΔΦ/Δt=80×0.05/0.1=40 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2707F8-88FE-4904-8CB8-0BC4D9FB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EA7592-165F-4B87-B975-9ACB72B92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7A7AA-B315-451C-90EE-533794DE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CC4CF-CC71-4922-BD9D-4ACD0140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5583527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41EF35-5EE5-447E-9282-FDAD9ED8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310EA-4B99-4027-84AF-B22F7A5F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cacd5d584740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CDB09-63EA-4C43-BB19-D068818E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D81F2-6E9E-4E70-ACB3-756B517A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5E0C0-631D-4120-AEE6-A1F53A83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1AEDE-2A83-403D-AB38-990AE123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0.7 T、面积 0.40 m²。单匝磁通量为：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C2562-5BD5-4629-9A0D-10077A6F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D97F22-9F63-4ABC-AB52-DC41272C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570ED8-8751-4A4D-82AE-D557B49A3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B0566-2FC5-40FE-B3D2-F5C01769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62A32-0E38-475B-A4FB-D1928EF0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91FE6-E19C-4069-887D-1802EC4C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8B4ED-3E41-41D0-87D4-8B8C8147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C53D2-012E-417A-AD45-31950ED6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CBCD94-7F1E-41F6-AC33-A2FE8DEC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12184891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408A01-EF49-4F6E-A694-F870245C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63D36-D141-447D-9B56-1C05DD565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3df71ea6942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668CE-D1A6-4EA8-ACC6-8B1CB151F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31A4C3-261D-4F4B-9CD0-D201691A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2B9BC0-602E-4417-836F-2176FD84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DA3554-CDF7-4F78-AE59-64883F842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AE01D-1851-4B7E-8AF5-395529AE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C321EB-41DB-42FE-BD12-BD7EF5245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DBEF7-EED6-4961-9545-ECA64217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高频错因：只看磁场方向不看变化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24C01A-871F-4AFA-95FA-6A774360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FA6E2F-994C-4068-AA18-062868C7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4D7D62-5831-4D9C-9CBE-EFD82F234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36D6B8-608C-4827-B288-A2318FD8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5EAB7D-B21B-41D0-9802-B56BD4B9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5055E9-6F51-4811-BDB0-54E1ACFD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157028-74B5-44D8-A11A-D5DD3EA2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7982926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C861D7-A8B9-4652-8266-92874875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054953-D3D6-4EDE-B6E6-59BF157F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b6a2334ad344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CFD2CD-4C6A-47A3-A162-94021D8D2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1A768-289B-429B-92D5-D7810FA1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602559-EA32-4067-A783-3CDCBA14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1CD0A3-7806-4A6A-8A55-93043C471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7CAD03-F95C-44F2-80B0-84256D17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C8F3A3-BE5A-4368-870B-DC29C1ED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25AB4-1718-46A8-8C26-4295B28E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24A699-6DEC-44D0-93D9-01792960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826EF0-E67A-4ECA-BBF4-1674C4C69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算大小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91900E-6B13-4D91-BF60-45DF10A2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273347-DD14-4D79-BAEF-2AF02801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5BC1D3-3C13-4A53-AEDD-EB0DEF16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C2C76-0993-4DB8-9218-1EE8857F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510E6C-0DED-40C8-B77E-194D1FFD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7269BE-009E-4A33-B3C9-E12A1EAF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正确结论：2.45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解析：F=BIL=0.7×7×0.5=2.45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0F9B8-78B0-463A-A10E-DC2D36B6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F38DBF-42FC-484F-8224-1065EA43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F65795-438B-48E6-90FE-2724A59AA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34F6A5-D585-4A6A-9888-EC68FF7B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4429159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5C1396-FC68-42CE-8024-E81A60C9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A76C4D-FA27-4534-82DD-5BDAD3393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f0419a39fe4f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7AF6D5-AB8C-4CE1-B0DC-F25F1D18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9137F1-1725-457A-BA46-86A9C9D5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F4620-6221-4FD3-9AB5-5B29931D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68CF4-CC66-4E85-9A42-CC6365C2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36199-39F0-4073-BA6D-FC46BF76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CD0F66-787E-4409-BA1A-A325A2F9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EFEB5-34DE-44E0-AEC6-15A7E003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9CA7CB-5A71-4AF2-9166-E4979E69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3AF784-2762-4823-AC2F-4460D485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67FBE8-DC2E-4C9A-8CD3-74CF413B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67539A-1F43-44F1-A254-DF408914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DBC3F-F625-4F2E-8EE4-7E87A230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313928-6579-4F0F-AA48-A0A70E985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FBD6FC-E62B-4E56-BEA8-C2CE37A0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315D53-3DE9-40C3-A8B4-E842042E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0F4F09-D465-426D-BDFC-FA3D1666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82F024-CCFE-4572-AA03-B282EF0E8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BD302A-A0B4-4B06-B984-A8B87BD4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6C86E0-F2D4-407E-B936-74F65C99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1095289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F207B7-D535-4788-98DE-1DC5F3B7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403C8A-81D6-4A45-A1A1-A7D071CE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e64d408b0f43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46FED4-2209-45DA-86E4-64733A6A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6CCB8-5288-4EA1-B668-C151B21D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F27AC4-FD80-4F9A-BC8A-0D8E1ED5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D63DC-BEFC-402E-A9FF-EBC1A15F5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磁场与电磁感应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E618A3-3145-47B8-B1B6-F17EFA93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CAD791-AA8D-4EAB-BA8C-DB7F1290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2775D-AD5A-46D3-A08F-0F57B899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218275-7274-4482-B4D6-DBEE3B78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E47293-B7AC-468A-9F52-7EDD1C63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5C1DAB-8F94-420B-8A2B-BBBF56C1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EA7A46-23C4-4C95-A9EB-99717B67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F0E65D-8838-4F9A-9624-D87265803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31DF0A-546A-428F-93CE-9F47F9D4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5452A6-E0C4-4FF6-826D-313191E15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AB3F3E-4826-48E9-9762-9E4E2059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4B7A22-F815-4AA2-BADE-3DF47E7E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DCF572-3A2B-4189-A239-EA26CAD1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9424570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031D6D-B3E6-493D-83E2-0833CEEA9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60864-A116-48CC-9E4D-AE6B3A25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3366c6c02b4c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E99BB0-8785-45F1-A2D5-4980D011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73373-F538-4495-9A12-FEAC2F135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5A2AD-5079-4D39-8462-B1EEB1E2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256CC3-4A17-4FB8-9162-08F3BBE0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F4D79-417F-494A-BD1B-C7F9FFE7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02EED7-A405-4785-A035-CDF5B6973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AF624A-0CFF-45FF-B499-8F2BAE93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感应方向总是反抗磁通变化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540BAE-2A5C-47E2-A810-9F9511B2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94907B-B656-42D9-87AC-D201B048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5D838D-D35F-451C-81DA-247AA4D5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判断磁通变化—定方向—算大小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568E32-4FC3-4A64-8CD8-B7D4D13A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71248C-386A-487E-8A1D-1E0EDD01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F98E85-DAC0-44D7-AB29-1D4B6033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检查：只看磁场方向不看变化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4B5F8B-AD67-49C0-A0CF-F3B5C292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F53956-8B3E-46C1-9019-2CA01EE7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C3D796-A85E-42FE-821F-222791E8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76D602-EAD9-4A79-8E25-400AB962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473844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EA4AC7-DA4D-4E03-8522-B886C235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717125-EEE8-4FA8-87E1-74F887EC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5c2707851f43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D5DE87-EA0D-49C5-8886-00A43B2A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E43AE5-5B0C-45B5-A885-B7834E62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009DD-5F22-45BE-9748-D5B5799C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B53697-5833-45A4-8A2B-10C1F6A0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100 匝线圈的每匝磁通量在 0.1 s 内改变 0.07 Wb。平均感应电动势大小为：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35F4F8-9BA6-4A8B-A767-A8DC146C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1B·法拉第定律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147377-4A51-40FD-9676-ED4F193D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B9EF7E-DB97-49F0-961A-1D3829C8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CFDD5-D4C8-4C79-A6E7-FD85BC53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921A45-B3CA-4FCE-9657-1AF81030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AC760-BACD-4C7F-8B4C-91239B58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11B804-132A-4433-B1A2-BAA69CED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92FD0E-B874-4A84-9BB5-F65DE7DF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9A95EA-B210-48CC-A67F-1969D316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0C0F0B-CE69-4E6D-A568-CE02235E5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8FE820-C8B0-42B3-95F8-A1E21309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125F0D-E851-4DBE-ACB6-6E346714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CE52B7-8152-45B3-9A58-6786EB73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9B709D-4DE2-4689-AA34-865BAAE7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5C3358-80B4-472C-B1A0-74BAA786B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8660324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86CA63-7C24-45A0-882B-E1FAEF74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D65131-7BF7-45C5-B2C6-C92FD950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053a72ca448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9FE2F-F7F5-437D-AEB7-5A55DF9E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19F09-5BB1-44AE-8D77-2ACE4C82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C0FBDB-7981-479E-A240-442D95E9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7F887-FE8F-4B46-B9E8-35CF6BC5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D88A1-DCDD-4002-BBC3-2434E37D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长 0.5 m 的直导线垂直置于 0.7 T 磁场中，电流为 7 A。安培力为：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E84C2-C766-4C5C-AF89-7311E276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96E2BD-3775-48F0-A473-91758A26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1A095-75BC-4894-9165-397CCCE7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A5ED5B-5AE4-4273-8F56-3E960308E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100 匝线圈的每匝磁通量在 0.1 s 内改变 0.07 Wb。平均感应电动势大小为：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D77BC1-9EC4-4762-A06A-70D90EB1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A166C4-2552-44C6-8152-382E17EB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DEBAB-7CE9-48EF-8624-B34B23FC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E81669-A5EB-46AD-977D-F41C684B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0.9 T、面积 0.50 m²。单匝磁通量为：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6F8300-08FF-4EF7-87AB-EE60D3E5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C2B4DF-6E9A-45F2-AA1D-FAD8B71D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299717-31D0-4AE2-8F0C-354C30B6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538311-CD3C-4022-86FD-E457F26F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5767528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5AFAD4-5BCE-47E1-8D4A-EAEADDE80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E59F4-3D41-4407-8D31-DCD1A5CC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7c38cf549143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E3BDB-3C37-4F33-AE5D-8C297F96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13DD8-8138-4643-ACC3-1879CAF6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893BE-4BBE-4AD4-9DD8-7C518BDF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60484-27DC-4A31-9055-55CE328F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只看磁场方向不看变化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BE6DD-219C-4CC5-BE3E-17B17C06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F6D4B-0E7F-4EFF-ADA9-2D3850ED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3550E-47A9-4C4D-991E-B537134CA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41929B-62A9-4E65-8B30-4437E674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正确结论：70 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解析链：|ε|=NΔΦ/Δt=100×0.07/0.1=70 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441E39-B169-4119-AFA1-B24E2111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5741A6-19FD-4743-9C41-ADFA7F368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F50988-C1B1-45F7-95C1-B3D68411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744AC9-59BB-430D-8DA1-05204DBE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7480390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8348B0-6F71-4F22-BCE9-D3F9A8B2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B7B6D-DAD6-441C-ACC5-893C4601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24da0f372a4d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5099E-952C-49C6-AB04-377315EC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C1CDB-BFCB-4CF5-9C4D-EC3DF187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F98CD-FADB-48AE-BFFF-C6275AB6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8B5A6-7937-4F5A-8C32-734E24AF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线圈平面与磁场垂直，磁感应强度 0.9 T、面积 0.50 m²。单匝磁通量为：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36F0CA-E83B-467E-86BD-CA7A15D7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1AFC96-E187-4ABA-8514-8203F1F4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A382D9-96F6-437B-99F6-E6B9DDA6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D07F7-A303-4582-8EAE-097A1468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D704D9-04B9-4EC2-94DA-28C6BCAE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3CE100-65F6-4756-A93C-BEA2B42B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5A0A13-24FF-4851-96C9-D04EB9D2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093000-BDB2-4247-8123-40FD2027C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磁场与电磁感应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1D5D5C-CA15-4A09-B67C-61B3C96D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455270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2026-08-19T08:39:25.6060000Z</dcterms:created>
  <dcterms:modified xsi:type="dcterms:W3CDTF">2026-08-19T08:39:25.6060000Z</dcterms:modified>
</coreProperties>
</file>