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e21ac9688c4313" /><Relationship Type="http://schemas.openxmlformats.org/officeDocument/2006/relationships/extended-properties" Target="/docProps/app.xml" Id="Rfaed13ce8c614627" /><Relationship Type="http://schemas.openxmlformats.org/officeDocument/2006/relationships/officeDocument" Target="/ppt/presentation.xml" Id="R0a323f58c30342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5b1664ef064820"/>
  </p:sldMasterIdLst>
  <p:notesMasterIdLst>
    <p:notesMasterId xmlns:r="http://schemas.openxmlformats.org/officeDocument/2006/relationships" r:id="Rc2ca778efec5498b"/>
  </p:notesMasterIdLst>
  <p:sldIdLst>
    <p:sldId xmlns:r="http://schemas.openxmlformats.org/officeDocument/2006/relationships" id="256" r:id="R54322c8e34154825"/>
    <p:sldId xmlns:r="http://schemas.openxmlformats.org/officeDocument/2006/relationships" id="257" r:id="Ra29af198dccc4bf2"/>
    <p:sldId xmlns:r="http://schemas.openxmlformats.org/officeDocument/2006/relationships" id="258" r:id="R47ad1bd99b444eb9"/>
    <p:sldId xmlns:r="http://schemas.openxmlformats.org/officeDocument/2006/relationships" id="259" r:id="R8e6a134ad6374121"/>
    <p:sldId xmlns:r="http://schemas.openxmlformats.org/officeDocument/2006/relationships" id="260" r:id="R4af88ce84e1b443e"/>
    <p:sldId xmlns:r="http://schemas.openxmlformats.org/officeDocument/2006/relationships" id="261" r:id="R5358935e5b6946e7"/>
    <p:sldId xmlns:r="http://schemas.openxmlformats.org/officeDocument/2006/relationships" id="262" r:id="R84e0f13d5f0e4a73"/>
    <p:sldId xmlns:r="http://schemas.openxmlformats.org/officeDocument/2006/relationships" id="263" r:id="R2d6edd4229604239"/>
    <p:sldId xmlns:r="http://schemas.openxmlformats.org/officeDocument/2006/relationships" id="264" r:id="Rca6fd92eab244717"/>
    <p:sldId xmlns:r="http://schemas.openxmlformats.org/officeDocument/2006/relationships" id="265" r:id="R6c6759c6dcbb4ccc"/>
    <p:sldId xmlns:r="http://schemas.openxmlformats.org/officeDocument/2006/relationships" id="266" r:id="Reb8ed854533a433a"/>
    <p:sldId xmlns:r="http://schemas.openxmlformats.org/officeDocument/2006/relationships" id="267" r:id="R6eb090c3ee3541b5"/>
    <p:sldId xmlns:r="http://schemas.openxmlformats.org/officeDocument/2006/relationships" id="268" r:id="R7185d4982d8d4a74"/>
    <p:sldId xmlns:r="http://schemas.openxmlformats.org/officeDocument/2006/relationships" id="269" r:id="Re976d4ea60034980"/>
    <p:sldId xmlns:r="http://schemas.openxmlformats.org/officeDocument/2006/relationships" id="270" r:id="R835b72ed9db64748"/>
    <p:sldId xmlns:r="http://schemas.openxmlformats.org/officeDocument/2006/relationships" id="271" r:id="R199839e5600648f7"/>
    <p:sldId xmlns:r="http://schemas.openxmlformats.org/officeDocument/2006/relationships" id="272" r:id="Rc10f625baa5a49a0"/>
    <p:sldId xmlns:r="http://schemas.openxmlformats.org/officeDocument/2006/relationships" id="273" r:id="R0f3a667150f8457c"/>
    <p:sldId xmlns:r="http://schemas.openxmlformats.org/officeDocument/2006/relationships" id="274" r:id="R2f2bd3a42d884081"/>
    <p:sldId xmlns:r="http://schemas.openxmlformats.org/officeDocument/2006/relationships" id="275" r:id="R3ad9ba4d46174014"/>
    <p:sldId xmlns:r="http://schemas.openxmlformats.org/officeDocument/2006/relationships" id="276" r:id="R987dec256c054d13"/>
    <p:sldId xmlns:r="http://schemas.openxmlformats.org/officeDocument/2006/relationships" id="277" r:id="R4a715b5b8e9e48c4"/>
    <p:sldId xmlns:r="http://schemas.openxmlformats.org/officeDocument/2006/relationships" id="278" r:id="R5281632633b14e0e"/>
    <p:sldId xmlns:r="http://schemas.openxmlformats.org/officeDocument/2006/relationships" id="279" r:id="R134f1b6827294b24"/>
    <p:sldId xmlns:r="http://schemas.openxmlformats.org/officeDocument/2006/relationships" id="280" r:id="Rb0aaa5ceea784ead"/>
    <p:sldId xmlns:r="http://schemas.openxmlformats.org/officeDocument/2006/relationships" id="281" r:id="R080a2b99071a40c8"/>
    <p:sldId xmlns:r="http://schemas.openxmlformats.org/officeDocument/2006/relationships" id="282" r:id="R62aeaedcfb8f46e4"/>
    <p:sldId xmlns:r="http://schemas.openxmlformats.org/officeDocument/2006/relationships" id="283" r:id="R2409d3e6ea884230"/>
    <p:sldId xmlns:r="http://schemas.openxmlformats.org/officeDocument/2006/relationships" id="284" r:id="Re26b41234a2542a6"/>
    <p:sldId xmlns:r="http://schemas.openxmlformats.org/officeDocument/2006/relationships" id="285" r:id="R92813eff1dbf42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cd02d5f38a4a50" /><Relationship Type="http://schemas.openxmlformats.org/officeDocument/2006/relationships/slideMaster" Target="/ppt/slideMasters/slideMaster1.xml" Id="R105b1664ef064820" /><Relationship Type="http://schemas.openxmlformats.org/officeDocument/2006/relationships/notesMaster" Target="/ppt/notesMasters/notesMaster1.xml" Id="Rc2ca778efec5498b" /><Relationship Type="http://schemas.openxmlformats.org/officeDocument/2006/relationships/presProps" Target="/ppt/presProps.xml" Id="R228d30bdf161448a" /><Relationship Type="http://schemas.openxmlformats.org/officeDocument/2006/relationships/tableStyles" Target="/ppt/tableStyles.xml" Id="Ra51cabcc0ba34c4c" /><Relationship Type="http://schemas.openxmlformats.org/officeDocument/2006/relationships/slide" Target="/ppt/slides/slide1.xml" Id="R54322c8e34154825" /><Relationship Type="http://schemas.openxmlformats.org/officeDocument/2006/relationships/slide" Target="/ppt/slides/slide2.xml" Id="Ra29af198dccc4bf2" /><Relationship Type="http://schemas.openxmlformats.org/officeDocument/2006/relationships/slide" Target="/ppt/slides/slide3.xml" Id="R47ad1bd99b444eb9" /><Relationship Type="http://schemas.openxmlformats.org/officeDocument/2006/relationships/slide" Target="/ppt/slides/slide4.xml" Id="R8e6a134ad6374121" /><Relationship Type="http://schemas.openxmlformats.org/officeDocument/2006/relationships/slide" Target="/ppt/slides/slide5.xml" Id="R4af88ce84e1b443e" /><Relationship Type="http://schemas.openxmlformats.org/officeDocument/2006/relationships/slide" Target="/ppt/slides/slide6.xml" Id="R5358935e5b6946e7" /><Relationship Type="http://schemas.openxmlformats.org/officeDocument/2006/relationships/slide" Target="/ppt/slides/slide7.xml" Id="R84e0f13d5f0e4a73" /><Relationship Type="http://schemas.openxmlformats.org/officeDocument/2006/relationships/slide" Target="/ppt/slides/slide8.xml" Id="R2d6edd4229604239" /><Relationship Type="http://schemas.openxmlformats.org/officeDocument/2006/relationships/slide" Target="/ppt/slides/slide9.xml" Id="Rca6fd92eab244717" /><Relationship Type="http://schemas.openxmlformats.org/officeDocument/2006/relationships/slide" Target="/ppt/slides/slide10.xml" Id="R6c6759c6dcbb4ccc" /><Relationship Type="http://schemas.openxmlformats.org/officeDocument/2006/relationships/slide" Target="/ppt/slides/slide11.xml" Id="Reb8ed854533a433a" /><Relationship Type="http://schemas.openxmlformats.org/officeDocument/2006/relationships/slide" Target="/ppt/slides/slide12.xml" Id="R6eb090c3ee3541b5" /><Relationship Type="http://schemas.openxmlformats.org/officeDocument/2006/relationships/slide" Target="/ppt/slides/slide13.xml" Id="R7185d4982d8d4a74" /><Relationship Type="http://schemas.openxmlformats.org/officeDocument/2006/relationships/slide" Target="/ppt/slides/slide14.xml" Id="Re976d4ea60034980" /><Relationship Type="http://schemas.openxmlformats.org/officeDocument/2006/relationships/slide" Target="/ppt/slides/slide15.xml" Id="R835b72ed9db64748" /><Relationship Type="http://schemas.openxmlformats.org/officeDocument/2006/relationships/slide" Target="/ppt/slides/slide16.xml" Id="R199839e5600648f7" /><Relationship Type="http://schemas.openxmlformats.org/officeDocument/2006/relationships/slide" Target="/ppt/slides/slide17.xml" Id="Rc10f625baa5a49a0" /><Relationship Type="http://schemas.openxmlformats.org/officeDocument/2006/relationships/slide" Target="/ppt/slides/slide18.xml" Id="R0f3a667150f8457c" /><Relationship Type="http://schemas.openxmlformats.org/officeDocument/2006/relationships/slide" Target="/ppt/slides/slide19.xml" Id="R2f2bd3a42d884081" /><Relationship Type="http://schemas.openxmlformats.org/officeDocument/2006/relationships/slide" Target="/ppt/slides/slide20.xml" Id="R3ad9ba4d46174014" /><Relationship Type="http://schemas.openxmlformats.org/officeDocument/2006/relationships/slide" Target="/ppt/slides/slide21.xml" Id="R987dec256c054d13" /><Relationship Type="http://schemas.openxmlformats.org/officeDocument/2006/relationships/slide" Target="/ppt/slides/slide22.xml" Id="R4a715b5b8e9e48c4" /><Relationship Type="http://schemas.openxmlformats.org/officeDocument/2006/relationships/slide" Target="/ppt/slides/slide23.xml" Id="R5281632633b14e0e" /><Relationship Type="http://schemas.openxmlformats.org/officeDocument/2006/relationships/slide" Target="/ppt/slides/slide24.xml" Id="R134f1b6827294b24" /><Relationship Type="http://schemas.openxmlformats.org/officeDocument/2006/relationships/slide" Target="/ppt/slides/slide25.xml" Id="Rb0aaa5ceea784ead" /><Relationship Type="http://schemas.openxmlformats.org/officeDocument/2006/relationships/slide" Target="/ppt/slides/slide26.xml" Id="R080a2b99071a40c8" /><Relationship Type="http://schemas.openxmlformats.org/officeDocument/2006/relationships/slide" Target="/ppt/slides/slide27.xml" Id="R62aeaedcfb8f46e4" /><Relationship Type="http://schemas.openxmlformats.org/officeDocument/2006/relationships/slide" Target="/ppt/slides/slide28.xml" Id="R2409d3e6ea884230" /><Relationship Type="http://schemas.openxmlformats.org/officeDocument/2006/relationships/slide" Target="/ppt/slides/slide29.xml" Id="Re26b41234a2542a6" /><Relationship Type="http://schemas.openxmlformats.org/officeDocument/2006/relationships/slide" Target="/ppt/slides/slide30.xml" Id="R92813eff1dbf42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c5b7984e5e43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34fd2ce40e34162" /><Relationship Type="http://schemas.openxmlformats.org/officeDocument/2006/relationships/notesMaster" Target="/ppt/notesMasters/notesMaster1.xml" Id="Rc60d38113a254c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3870afe139464f" /><Relationship Type="http://schemas.openxmlformats.org/officeDocument/2006/relationships/notesMaster" Target="/ppt/notesMasters/notesMaster1.xml" Id="R7ca1d345ab6841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713e325cbc4207" /><Relationship Type="http://schemas.openxmlformats.org/officeDocument/2006/relationships/notesMaster" Target="/ppt/notesMasters/notesMaster1.xml" Id="R8e14a8c35b6443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24c941a7b4431c" /><Relationship Type="http://schemas.openxmlformats.org/officeDocument/2006/relationships/notesMaster" Target="/ppt/notesMasters/notesMaster1.xml" Id="R09ebbdb991dd41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4f2be6d6a147d3" /><Relationship Type="http://schemas.openxmlformats.org/officeDocument/2006/relationships/notesMaster" Target="/ppt/notesMasters/notesMaster1.xml" Id="R518ff075f74947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eafc241aa14790" /><Relationship Type="http://schemas.openxmlformats.org/officeDocument/2006/relationships/notesMaster" Target="/ppt/notesMasters/notesMaster1.xml" Id="Re5bcd5271aae48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f8b65925514fff" /><Relationship Type="http://schemas.openxmlformats.org/officeDocument/2006/relationships/notesMaster" Target="/ppt/notesMasters/notesMaster1.xml" Id="R6ad4b3bbc4bb49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a66fca76ef4d3d" /><Relationship Type="http://schemas.openxmlformats.org/officeDocument/2006/relationships/notesMaster" Target="/ppt/notesMasters/notesMaster1.xml" Id="R17ec1553cc2f49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4fff8cb9c748cb" /><Relationship Type="http://schemas.openxmlformats.org/officeDocument/2006/relationships/notesMaster" Target="/ppt/notesMasters/notesMaster1.xml" Id="Rdc1761e5d36246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f1cad6f1184cd2" /><Relationship Type="http://schemas.openxmlformats.org/officeDocument/2006/relationships/notesMaster" Target="/ppt/notesMasters/notesMaster1.xml" Id="R1c6f6443d58248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0d00b13ddf4b99" /><Relationship Type="http://schemas.openxmlformats.org/officeDocument/2006/relationships/notesMaster" Target="/ppt/notesMasters/notesMaster1.xml" Id="R46ee211402be4ca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d9433663b8433f" /><Relationship Type="http://schemas.openxmlformats.org/officeDocument/2006/relationships/notesMaster" Target="/ppt/notesMasters/notesMaster1.xml" Id="Rbb9a4fc085f14dd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a6893376ed4a7a" /><Relationship Type="http://schemas.openxmlformats.org/officeDocument/2006/relationships/notesMaster" Target="/ppt/notesMasters/notesMaster1.xml" Id="Rda436692473c493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9a21e211f2244b4" /><Relationship Type="http://schemas.openxmlformats.org/officeDocument/2006/relationships/notesMaster" Target="/ppt/notesMasters/notesMaster1.xml" Id="Rf85f9e1e2d4a415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006c529507b47f7" /><Relationship Type="http://schemas.openxmlformats.org/officeDocument/2006/relationships/notesMaster" Target="/ppt/notesMasters/notesMaster1.xml" Id="R5b4f500734d24c2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4c3319fdd2e4557" /><Relationship Type="http://schemas.openxmlformats.org/officeDocument/2006/relationships/notesMaster" Target="/ppt/notesMasters/notesMaster1.xml" Id="R99b8b9bde9b64d7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446a95ab132461c" /><Relationship Type="http://schemas.openxmlformats.org/officeDocument/2006/relationships/notesMaster" Target="/ppt/notesMasters/notesMaster1.xml" Id="Rf4aa47e693b7483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40623e6584a4b98" /><Relationship Type="http://schemas.openxmlformats.org/officeDocument/2006/relationships/notesMaster" Target="/ppt/notesMasters/notesMaster1.xml" Id="R130724e35a3f4c9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9cf0ce4927847da" /><Relationship Type="http://schemas.openxmlformats.org/officeDocument/2006/relationships/notesMaster" Target="/ppt/notesMasters/notesMaster1.xml" Id="R6ed2bbdd8638414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5c76685801e4570" /><Relationship Type="http://schemas.openxmlformats.org/officeDocument/2006/relationships/notesMaster" Target="/ppt/notesMasters/notesMaster1.xml" Id="R94cf042bc9254df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3f1c75de3ba4252" /><Relationship Type="http://schemas.openxmlformats.org/officeDocument/2006/relationships/notesMaster" Target="/ppt/notesMasters/notesMaster1.xml" Id="Rd6d6e25c7f0c4d0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61995386aa74201" /><Relationship Type="http://schemas.openxmlformats.org/officeDocument/2006/relationships/notesMaster" Target="/ppt/notesMasters/notesMaster1.xml" Id="Re08a20b95fb847d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38d002941e44860" /><Relationship Type="http://schemas.openxmlformats.org/officeDocument/2006/relationships/notesMaster" Target="/ppt/notesMasters/notesMaster1.xml" Id="R779279368b914f2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0f83afbcdaa4cd4" /><Relationship Type="http://schemas.openxmlformats.org/officeDocument/2006/relationships/notesMaster" Target="/ppt/notesMasters/notesMaster1.xml" Id="R3b84ed1eae694f0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1f612f0c2d04686" /><Relationship Type="http://schemas.openxmlformats.org/officeDocument/2006/relationships/notesMaster" Target="/ppt/notesMasters/notesMaster1.xml" Id="Reb20bdd565e4401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ddf07a3762a4873" /><Relationship Type="http://schemas.openxmlformats.org/officeDocument/2006/relationships/notesMaster" Target="/ppt/notesMasters/notesMaster1.xml" Id="R0675cbbe43ee4fc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6a46aab82e74c79" /><Relationship Type="http://schemas.openxmlformats.org/officeDocument/2006/relationships/notesMaster" Target="/ppt/notesMasters/notesMaster1.xml" Id="Rcdf33fafa1cf4c8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550dc43560340f6" /><Relationship Type="http://schemas.openxmlformats.org/officeDocument/2006/relationships/notesMaster" Target="/ppt/notesMasters/notesMaster1.xml" Id="Raf562f30ef274da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d2e5e658b7d48f5" /><Relationship Type="http://schemas.openxmlformats.org/officeDocument/2006/relationships/notesMaster" Target="/ppt/notesMasters/notesMaster1.xml" Id="Rf3c0e91bf0a0407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aa50215f33740be" /><Relationship Type="http://schemas.openxmlformats.org/officeDocument/2006/relationships/notesMaster" Target="/ppt/notesMasters/notesMaster1.xml" Id="R401a6cf5a5a94e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的“测量、单位与误差”学习单元。本套课件共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讲稿】明确告诉学生：本单元只训练“测量、单位与误差”。先解释知识范围，再用一句话建立核心判断，最后示范标准方法。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【互动提问】请用自己的话复述“实验结论的可信度来自误差控制”，并举一个会触发“把相关性直接当因果”的错误例子。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Q1：学生量度单摆完成 12 次振动所需时间为 15.6 s。平均周期为： 选项为 A.1.4 s；B.1.3 s；C.1.2 s；D.1.5 s。讲解时强调：实验结论的可信度来自误差控制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【预期回答】学生能说出“列变量—读图—处理误差—评价”中的起始动作，并避开“把相关性直接当因果”。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分步讲评：先重述题目条件，再逐步示范“列变量—读图—处理误差—评价”，最后给出正确结论“1.3 s”。完整解析：平均周期 T=t/N=15.6/12=1.3 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1A·重复量度。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【预期回答】学生能把失分归入“把相关性直接当因果”或更精确的个人错因，并写出可执行检查动作。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讲稿】逐项解释“测量、单位与误差”中的专有名词、符号、对象和单位。特别强调：把相关性直接当因果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讲稿】用“条件—表示—方法—核验”重建本知识点。示范时逐步引用：列变量—读图—处理误差—评价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讲稿】带学生逐句读取任务，不先求答案。要求指出材料中的有效条件，再按“列变量—读图—处理误差—评价”作答。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讲稿】先展示错误路径，再用解析链复原第一失分点。禁止只说“粗心”；必须落到“把相关性直接当因果”或更精确的动作。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Q11：学生量度单摆完成 16 次振动所需时间为 24 s。平均周期为： 选项为 A.1.6 s；B.1.5 s；C.1.4 s；D.1.7 s。讲解时强调：实验结论的可信度来自误差控制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【预期回答】学生能说出“列变量—读图—处理误差—评价”中的起始动作，并避开“把相关性直接当因果”。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分步讲评：先重述题目条件，再逐步示范“列变量—读图—处理误差—评价”，最后给出正确结论“1.5 s”。完整解析：平均周期 T=t/N=24/16=1.5 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1A·重复量度。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【预期回答】学生能把失分归入“把相关性直接当因果”或更精确的个人错因，并写出可执行检查动作。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讲稿】逐项解释“测量、单位与误差”中的专有名词、符号、对象和单位。特别强调：把相关性直接当因果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讲稿】用“条件—表示—方法—核验”重建本知识点。示范时逐步引用：列变量—读图—处理误差—评价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讲稿】带学生逐句读取任务，不先求答案。要求指出材料中的有效条件，再按“列变量—读图—处理误差—评价”作答。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讲稿】先展示错误路径，再用解析链复原第一失分点。禁止只说“粗心”；必须落到“把相关性直接当因果”或更精确的动作。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Q21：学生量度单摆完成 20 次振动所需时间为 34 s。平均周期为： 选项为 A.1.8 s；B.1.6 s；C.1.7 s；D.1.9 s。讲解时强调：实验结论的可信度来自误差控制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【预期回答】学生能说出“列变量—读图—处理误差—评价”中的起始动作，并避开“把相关性直接当因果”。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分步讲评：先重述题目条件，再逐步示范“列变量—读图—处理误差—评价”，最后给出正确结论“1.7 s”。完整解析：平均周期 T=t/N=34/20=1.7 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1A·重复量度。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【预期回答】学生能把失分归入“把相关性直接当因果”或更精确的个人错因，并写出可执行检查动作。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讲稿】逐项解释“测量、单位与误差”中的专有名词、符号、对象和单位。特别强调：把相关性直接当因果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讲稿】用“条件—表示—方法—核验”重建本知识点。示范时逐步引用：列变量—读图—处理误差—评价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讲稿】带学生逐句读取任务，不先求答案。要求指出材料中的有效条件，再按“列变量—读图—处理误差—评价”作答。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讲稿】先展示错误路径，再用解析链复原第一失分点。禁止只说“粗心”；必须落到“把相关性直接当因果”或更精确的动作。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fe02c8ddc74c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6fa0e8708a4a50" /><Relationship Type="http://schemas.openxmlformats.org/officeDocument/2006/relationships/slideLayout" Target="/ppt/slideLayouts/slideLayout1.xml" Id="R549697f05d7e4d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9697f05d7e4d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71a47731b4d41" /><Relationship Type="http://schemas.openxmlformats.org/officeDocument/2006/relationships/image" Target="/ppt/media/image.png" Id="Rc46741612cf74feb" /><Relationship Type="http://schemas.openxmlformats.org/officeDocument/2006/relationships/notesSlide" Target="/ppt/notesSlides/notesSlide1.xml" Id="Rc8c9c16b6aef4e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8361f12444131" /><Relationship Type="http://schemas.openxmlformats.org/officeDocument/2006/relationships/image" Target="/ppt/media/image2.png" Id="Rea9abd7b6d344776" /><Relationship Type="http://schemas.openxmlformats.org/officeDocument/2006/relationships/notesSlide" Target="/ppt/notesSlides/notesSlide2.xml" Id="R55b4547a72fb46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ece7418d654a3f" /><Relationship Type="http://schemas.openxmlformats.org/officeDocument/2006/relationships/image" Target="/ppt/media/image3.png" Id="R0e95432b99c0498a" /><Relationship Type="http://schemas.openxmlformats.org/officeDocument/2006/relationships/notesSlide" Target="/ppt/notesSlides/notesSlide3.xml" Id="Rb8a3c3cdc85d47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a118abe7d94614" /><Relationship Type="http://schemas.openxmlformats.org/officeDocument/2006/relationships/image" Target="/ppt/media/image4.png" Id="Rc715009db110409c" /><Relationship Type="http://schemas.openxmlformats.org/officeDocument/2006/relationships/notesSlide" Target="/ppt/notesSlides/notesSlide4.xml" Id="R3130f6998df448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91c1be0b6462c" /><Relationship Type="http://schemas.openxmlformats.org/officeDocument/2006/relationships/image" Target="/ppt/media/image5.png" Id="R43346a7277174dc1" /><Relationship Type="http://schemas.openxmlformats.org/officeDocument/2006/relationships/notesSlide" Target="/ppt/notesSlides/notesSlide5.xml" Id="R0281b9ab735742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84d1ccc9c44f7" /><Relationship Type="http://schemas.openxmlformats.org/officeDocument/2006/relationships/image" Target="/ppt/media/image6.png" Id="Rf8406bed91df46a7" /><Relationship Type="http://schemas.openxmlformats.org/officeDocument/2006/relationships/notesSlide" Target="/ppt/notesSlides/notesSlide6.xml" Id="R0565ab69399b41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5927be38c4e00" /><Relationship Type="http://schemas.openxmlformats.org/officeDocument/2006/relationships/image" Target="/ppt/media/image7.png" Id="Rcea95005ab714473" /><Relationship Type="http://schemas.openxmlformats.org/officeDocument/2006/relationships/notesSlide" Target="/ppt/notesSlides/notesSlide7.xml" Id="R2e6021579a6542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20a356d88468b" /><Relationship Type="http://schemas.openxmlformats.org/officeDocument/2006/relationships/image" Target="/ppt/media/image8.png" Id="Rb73535929def49a3" /><Relationship Type="http://schemas.openxmlformats.org/officeDocument/2006/relationships/notesSlide" Target="/ppt/notesSlides/notesSlide8.xml" Id="R543780f08f854d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701efcf7d6496c" /><Relationship Type="http://schemas.openxmlformats.org/officeDocument/2006/relationships/image" Target="/ppt/media/image9.png" Id="Rc43756d09b2346fc" /><Relationship Type="http://schemas.openxmlformats.org/officeDocument/2006/relationships/notesSlide" Target="/ppt/notesSlides/notesSlide9.xml" Id="R1cb0aaa9751d45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da5ee59fe49d7" /><Relationship Type="http://schemas.openxmlformats.org/officeDocument/2006/relationships/image" Target="/ppt/media/image10.png" Id="R6be11bfbf57f4dee" /><Relationship Type="http://schemas.openxmlformats.org/officeDocument/2006/relationships/notesSlide" Target="/ppt/notesSlides/notesSlide10.xml" Id="R4da745a4219041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2a15ee6f274783" /><Relationship Type="http://schemas.openxmlformats.org/officeDocument/2006/relationships/image" Target="/ppt/media/image11.png" Id="R473340d561da47d8" /><Relationship Type="http://schemas.openxmlformats.org/officeDocument/2006/relationships/notesSlide" Target="/ppt/notesSlides/notesSlide11.xml" Id="R0779890c4bff480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30166b3cc4ba3" /><Relationship Type="http://schemas.openxmlformats.org/officeDocument/2006/relationships/image" Target="/ppt/media/image12.png" Id="R367c606a30084f86" /><Relationship Type="http://schemas.openxmlformats.org/officeDocument/2006/relationships/notesSlide" Target="/ppt/notesSlides/notesSlide12.xml" Id="R0fdb62f02a974f8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1905db2f24e42" /><Relationship Type="http://schemas.openxmlformats.org/officeDocument/2006/relationships/image" Target="/ppt/media/image13.png" Id="Rebadc8d7eca04af1" /><Relationship Type="http://schemas.openxmlformats.org/officeDocument/2006/relationships/notesSlide" Target="/ppt/notesSlides/notesSlide13.xml" Id="R7650ccec1680465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8e64b375a405d" /><Relationship Type="http://schemas.openxmlformats.org/officeDocument/2006/relationships/image" Target="/ppt/media/image14.png" Id="Ra76853e0b4a2461e" /><Relationship Type="http://schemas.openxmlformats.org/officeDocument/2006/relationships/notesSlide" Target="/ppt/notesSlides/notesSlide14.xml" Id="Rb053ee925238406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82e165f9943e0" /><Relationship Type="http://schemas.openxmlformats.org/officeDocument/2006/relationships/image" Target="/ppt/media/image15.png" Id="R3e49eedffc0f4b28" /><Relationship Type="http://schemas.openxmlformats.org/officeDocument/2006/relationships/notesSlide" Target="/ppt/notesSlides/notesSlide15.xml" Id="R134f4e67182844b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b5ef4eeee445b" /><Relationship Type="http://schemas.openxmlformats.org/officeDocument/2006/relationships/image" Target="/ppt/media/image16.png" Id="Ree53ac2ec99847b8" /><Relationship Type="http://schemas.openxmlformats.org/officeDocument/2006/relationships/notesSlide" Target="/ppt/notesSlides/notesSlide16.xml" Id="R0e267804127b4df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8d57418134f89" /><Relationship Type="http://schemas.openxmlformats.org/officeDocument/2006/relationships/image" Target="/ppt/media/image17.png" Id="Rbd17d52902254e93" /><Relationship Type="http://schemas.openxmlformats.org/officeDocument/2006/relationships/notesSlide" Target="/ppt/notesSlides/notesSlide17.xml" Id="R04278d1fb4334b5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312ed18a142d2" /><Relationship Type="http://schemas.openxmlformats.org/officeDocument/2006/relationships/image" Target="/ppt/media/image18.png" Id="Rb8254f28ffad4217" /><Relationship Type="http://schemas.openxmlformats.org/officeDocument/2006/relationships/notesSlide" Target="/ppt/notesSlides/notesSlide18.xml" Id="Rfbf9eee49b0b48e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f2ea6b4334901" /><Relationship Type="http://schemas.openxmlformats.org/officeDocument/2006/relationships/image" Target="/ppt/media/image19.png" Id="R563a70b499f44680" /><Relationship Type="http://schemas.openxmlformats.org/officeDocument/2006/relationships/notesSlide" Target="/ppt/notesSlides/notesSlide19.xml" Id="R1b7948726423469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bc935691be4a11" /><Relationship Type="http://schemas.openxmlformats.org/officeDocument/2006/relationships/image" Target="/ppt/media/image20.png" Id="R4a8a46265f91478d" /><Relationship Type="http://schemas.openxmlformats.org/officeDocument/2006/relationships/notesSlide" Target="/ppt/notesSlides/notesSlide20.xml" Id="R55a692649e2b488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92ca0f3dc460a" /><Relationship Type="http://schemas.openxmlformats.org/officeDocument/2006/relationships/image" Target="/ppt/media/image21.png" Id="Redff80e295d2486a" /><Relationship Type="http://schemas.openxmlformats.org/officeDocument/2006/relationships/notesSlide" Target="/ppt/notesSlides/notesSlide21.xml" Id="R84341b53cd2e4d0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2928c75b5e4efb" /><Relationship Type="http://schemas.openxmlformats.org/officeDocument/2006/relationships/image" Target="/ppt/media/image22.png" Id="R720575a5527349ca" /><Relationship Type="http://schemas.openxmlformats.org/officeDocument/2006/relationships/notesSlide" Target="/ppt/notesSlides/notesSlide22.xml" Id="Rb4003f3742db4f5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d249bd0584104" /><Relationship Type="http://schemas.openxmlformats.org/officeDocument/2006/relationships/image" Target="/ppt/media/image23.png" Id="R9df4b75cc28640bb" /><Relationship Type="http://schemas.openxmlformats.org/officeDocument/2006/relationships/notesSlide" Target="/ppt/notesSlides/notesSlide23.xml" Id="R4aef606728514ff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62d0c4714744df" /><Relationship Type="http://schemas.openxmlformats.org/officeDocument/2006/relationships/image" Target="/ppt/media/image24.png" Id="R4c619bd71faf4e8b" /><Relationship Type="http://schemas.openxmlformats.org/officeDocument/2006/relationships/notesSlide" Target="/ppt/notesSlides/notesSlide24.xml" Id="Rb8eec08542454a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078839d9944cd7" /><Relationship Type="http://schemas.openxmlformats.org/officeDocument/2006/relationships/image" Target="/ppt/media/image25.png" Id="Rcc15d9261efc4d0d" /><Relationship Type="http://schemas.openxmlformats.org/officeDocument/2006/relationships/notesSlide" Target="/ppt/notesSlides/notesSlide25.xml" Id="Rc91e8d1661ad45c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56bcdea0b4eb0" /><Relationship Type="http://schemas.openxmlformats.org/officeDocument/2006/relationships/image" Target="/ppt/media/image26.png" Id="Re8d7cdf57dc34ef1" /><Relationship Type="http://schemas.openxmlformats.org/officeDocument/2006/relationships/notesSlide" Target="/ppt/notesSlides/notesSlide26.xml" Id="R02b9213ef2094a9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efd0ab929f4f30" /><Relationship Type="http://schemas.openxmlformats.org/officeDocument/2006/relationships/image" Target="/ppt/media/image27.png" Id="R2661700ef0b44846" /><Relationship Type="http://schemas.openxmlformats.org/officeDocument/2006/relationships/notesSlide" Target="/ppt/notesSlides/notesSlide27.xml" Id="Rd9a21f4b28144d2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63ad399864806" /><Relationship Type="http://schemas.openxmlformats.org/officeDocument/2006/relationships/image" Target="/ppt/media/image28.png" Id="R21dafd778bc44488" /><Relationship Type="http://schemas.openxmlformats.org/officeDocument/2006/relationships/notesSlide" Target="/ppt/notesSlides/notesSlide28.xml" Id="R09f2dc4069f14ec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fb23d0e9334c5f" /><Relationship Type="http://schemas.openxmlformats.org/officeDocument/2006/relationships/image" Target="/ppt/media/image29.png" Id="R657e5cee76ec44da" /><Relationship Type="http://schemas.openxmlformats.org/officeDocument/2006/relationships/notesSlide" Target="/ppt/notesSlides/notesSlide29.xml" Id="Rbb33b450007e4a2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ae78014764c48" /><Relationship Type="http://schemas.openxmlformats.org/officeDocument/2006/relationships/image" Target="/ppt/media/image30.png" Id="Rebe909c4b89046a4" /><Relationship Type="http://schemas.openxmlformats.org/officeDocument/2006/relationships/notesSlide" Target="/ppt/notesSlides/notesSlide30.xml" Id="R87647e299add42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5F9AA-47FE-426F-AF61-FEB1B5F3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2F288-2625-4DAA-952F-28618296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02B13-5DF1-48C5-A72D-C4B34D7F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7E5603-D768-4771-A07F-1701CC2F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779BE-1A65-4D10-AD4A-D07E694C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量纲、有效数字、不确定度、图线和实验评价。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04A63-8E60-4001-B303-849A260B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424DA-55B5-498F-85FA-0C86A373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79145-4DE2-4A67-9275-123410BC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2F5BD-6541-4BBA-B7D7-E80732D4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6741612cf74f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65008-750E-484D-B976-D069389F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0C4D0E-0185-4826-8573-ADC3CE0B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939720-33FB-40AB-9F59-44F466CE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08FA7-24CB-497D-88E9-7A9BC414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D67F30-B6BA-46C1-B211-8D668FE7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720E6-BF12-4354-A65F-50C6C9F0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600A64-8E12-4B2D-930E-D2336AEB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C5D6ED-C364-4EDD-BFA1-3CFBE6DF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158856-C243-4C7B-86E2-AEB03844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549054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99E106-8AF8-4716-885D-DA413BF5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2503B-44B9-4BD6-BB96-0E2E5FE0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abd7b6d3447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5266A2-3F45-4D4E-8F1A-631AF700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895EB-52C0-4ACD-ACD7-C1CCF6EB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D9C63-D6D6-4A79-A4BB-E981795C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FF96D-5916-4130-AF86-7C689328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57C341-4889-45EB-BC29-87BEE26D9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280C1F-55BE-4EBB-B321-19232D99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D152B1-80E2-45D4-A80B-6F167523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FAFC86-EC66-4903-9CA0-1937A20C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E24EE-3CD7-4C31-8FC1-8712C007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13038-6B17-4C92-A6F4-214E93AF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12044-F4C4-4732-AD04-CD09A505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71BA5-CC69-4B50-812E-916E4874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EE653C-A04B-4C20-B26F-81350DEE8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CAB956-DA27-4D16-B37E-F41507D0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C6C860-4903-4120-B74E-F1EAC1B36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DF8C52-595A-4432-BCCD-B29BB461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C5553E-9B0D-44B6-9A05-07057BDD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成功标准｜实验结论的可信度来自误差控制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99EACA-2A94-47D6-8EDE-8651B5F0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C05696-CA87-4379-8E22-B42CD363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BD74A0-4E74-4060-9FC0-D7814E3B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9526139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DE2635-6C5D-4A7D-8161-B0584B47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592B6-41AA-46FD-BF59-96E195A7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5432b99c049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98B6E-9BC0-4A6A-8098-74CBE8C0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19AC6-7511-4862-9F91-A8E93A83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A7EB72-0CD7-4763-A9AA-716678C2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D47A9-955B-4E94-8D1E-60AD8080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EEE74-2F71-4603-9063-E59CD209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43F7D-F30E-457D-989C-574B0DD5C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边界提醒｜把相关性直接当因果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62762B-29D4-47D6-AFAA-12555434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5C6B3A-8FB3-4A3C-9415-D3BE7802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FEC60-9D06-46D8-AF14-C1C69685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量纲、有效数字、不确定度、图线和实验评价。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E9D036-0EB7-425C-9C3E-23A25E577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A1151A-24BA-426C-97B8-F463A698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2D75D6-FEFB-4606-8BD0-3F4DD821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6E72D6-38F0-4516-BA14-4136686E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1A·重复量度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D49750-727C-4D84-8FD1-175C3B48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96E263-D254-450D-B9AA-198596D2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AD4E59-678B-4A5D-AEB9-5CAE09BA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C5737-14E9-4123-829C-D8E935FC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159196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A811A4-399B-483C-B8EF-19B1E648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82C82-CBBF-4AA4-AF9D-E643E14D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15009db11040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57FDE-9C37-47DC-BB90-10BECC02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CD8EBE-6EA1-4E5A-A130-36B453CA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A46D64-ACC3-4A78-A761-3F8AA2396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能解释“实验结论的可信度来自误差控制”，并识别一个反例或边界。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49225-FA04-4A91-9446-1864FDF4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FDD8D-40C4-4175-97BC-080B218E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A587E1-1B53-496A-8180-4E7ECEE2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B1319-85CB-46FC-A05F-836410A9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高频错因：把相关性直接当因果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42E55-53A4-404A-A6D3-247CEA33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29C2B2-6B63-4F93-BFA8-97C16B62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6C13BA-B774-46BD-84D1-AB764EB6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8423D8-02AA-4B04-9668-8B1DFC58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C5BBA1-C81B-4D84-8156-384CA4F1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47226-0FFE-440E-9305-0F052750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B343E3-12D1-45AB-8C25-76998746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420177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6FB918-A4FE-4618-9394-31ECA266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0C6DB-408F-44D1-9FE6-FE92136F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46a7277174d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30677D-6B26-40E7-8F65-0BD1DE2C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45ED5-9D91-4E33-B31A-714A8C0F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7B1137-C650-417F-A1D0-571ABB69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E83C2-1E15-4117-8E98-3E23B0B2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67E0D-7BD7-4E57-9EEC-25145A1E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964200-7637-4FF1-8BBF-3C9CE9DA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DE544-FC23-48C4-806E-E707D256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1D8528-30B4-4E35-AEA4-FAB09ACF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B538FB-F438-4C7B-89C8-BFEEE0F4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AF568-18D5-4978-AA3E-A748B7D3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59884C-34A7-4873-8F8B-50325C4C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33B957-7128-4A23-9E4B-E5B72312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419FC-2386-4FA7-9C6C-AFF32B8B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E13E9-AC64-41E2-9CB2-31067407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4419C8-CA41-4C0E-AEFB-9074365A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69388-4A9E-41E3-921F-84D0681BC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52F2D0-46D7-40B9-BAC7-5A310FCE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正确结论：1.3 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解析：平均周期 T=t/N=15.6/12=1.3 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8A90D5-0B4D-4C42-A4D8-E20DC7FA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C2661B-7707-4DFD-9E21-EFC00145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54C7BC-F58D-40D1-B4AC-5C03EC86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CAC450-CBDD-459D-B3CC-ACF3109D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774265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EFF7A9-5BE8-42A0-916C-D8FC47A0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0E8D05-B7F4-48DD-83A6-7E5DD62F0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06bed91df46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300FFA-9A54-45A0-BC95-2A22118DF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990D4-8457-460A-8CBE-F5AE347F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C450CA-F11D-4D90-8049-785F7DC2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068151-F374-4016-92CD-344CF0BA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EA6B6-AE21-48F6-9A12-9C4CFA4C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9E8B92-AA19-484F-9903-BE5038DB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EBB4BC-52E1-4FE4-AB7B-1D7249C4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E8746-4E7A-4570-934D-B1AA5232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E9124E-01CA-432D-BF08-13A020B3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923254-3624-4160-B2BA-E90A3385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CED59D-9407-4029-827C-34B93D4E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E45F2-4EF2-4F7D-8A71-82499B1D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D4D25D-C9E5-4EB3-B0D6-21E73916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EB9563-E742-4FFA-85E1-2394E6E0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762A96-621E-4CE6-9F19-2BA36DA6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A720D2-7BFE-461A-9B3C-A53BB562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BE0058-C5B5-4C5B-8060-86E5FBAE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9E76B0-987C-4710-9CF6-E7273B347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4BD659-248B-4709-AE88-9B23A617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257624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7D4038-EAC6-44EC-A2B8-548DE8D4A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59F81-8798-468D-9B79-6FFE92F9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95005ab7144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B70EF-52FE-44FB-9EC6-0AAE408D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32BE2-9E40-43A1-89F1-4A4BC986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3242D6-F6C3-44CF-833D-F520183F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0C8493-7B59-4BB8-AD2E-9521FC18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38B634-DCAC-4270-8325-251C7ED5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3DF55-19CE-44D8-A895-9E900A83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737F63-D4BF-4EC9-A804-210FC095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33BB72-DA6F-4761-8E24-752321A5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AE0BC4-124A-4251-A9B4-709F9549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BA27F5-D300-41D9-84F5-07F03703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9B012D-7F74-4A57-B7CD-745A164B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4F6B9-1163-467F-A1F7-73DAA627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4701B5-F3DC-42D3-8D8C-0F6282B0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B78E1C-02D6-4283-AB49-ACA64F62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FBE445-5FEC-41C8-BF40-28B6499A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BA1D0B-03BE-4843-A541-FD64B08C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B278D1-11F6-4E4B-B8DA-5C75F454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649244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548858-CCE9-431F-A0D2-B7A1943F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90CC15-F54F-46E6-A08F-1D48EB27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535929def49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E1273-AB48-436E-B214-D4C3BDDD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FEE8A-0BC7-4612-BD1A-0DA07D13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8B4F7-3BC1-4616-90CD-66833FA0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AD94A-6547-4AEC-962A-179E091D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D49AD-338E-4773-A12C-EB80C045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BF5D7F-3587-4A5D-8FB7-794838A5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CA0385-ACC7-403A-BECA-706FC836E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DFA582-BF09-4805-A64F-DA23ADC6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A57B41-D427-4BA6-9142-B044DEC6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A28F6-11B2-4D2A-B2FA-9521C942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EAC34-3C8B-4427-848C-F5C19C49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1C4865-6549-4072-BE48-D6030F13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E0C7A5-CA7F-4FAA-8F99-2529EF8F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8ED723-80EA-4E61-988D-C8745887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EA969-BE00-4EBA-8B8A-9894304A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8820C-050E-493A-B291-2F4B5925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99C6D2-C0C2-415C-9F0F-02C7A830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676846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DA4FCB-3B1A-4748-9C05-207D02F1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6272C7-EDBF-42F3-87FC-864BA9F9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3756d09b2346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B240C1-ACB3-458E-B8CA-468A0B25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6AB43-1C02-40F1-95EC-9C987EF2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A3725D-B9F7-4592-BE7F-00C50785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05BC6-E1E3-4453-B8C9-1F7127DC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2% 和 3%。P 的百分不确定度约为：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99ED5B-6C56-483A-844F-DCFE14DC8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89670-9DEB-45F1-98A3-F8751C96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D154DE-65C7-4D19-B67C-86308B87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5FCEA2-B3F3-4435-B350-E1D01EBD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1060D-23F2-4B97-A378-855D4CC3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86CB3D-081D-447C-ACD2-F658372C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57ABB-F384-439A-A9BD-63A8E3E2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559FE9-3B2F-4746-ADCB-6D3EDD38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675A37-5E6E-4C7E-8030-7D002F84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BF802F-9255-46EA-8569-A7D63AE7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20BCF-7347-4C17-AC0F-39DA6BD5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6BB8DF-17C0-4CF6-9F4E-8ED62A10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CDD7E6-A278-4DFB-AB23-13A7A221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EA530B-16CD-4E32-B1C2-689A2143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7D8376-CC3C-4510-90E5-A5A87CED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471926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53D1C1-89A8-407C-BE78-3516AA6B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C4AD9-9642-4F31-87FF-3F3E8B9C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e11bfbf57f4d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81859-23FE-4D8D-B128-34DB9243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0843D-9D3A-45A9-9D0F-40D60B40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6886B5-C001-4592-A40F-081BF938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CE8770-0B3E-4A1D-B352-835E2B223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94587E-57DD-4516-919E-EB17DD3C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6E0D8-5FC8-462B-BCB0-3287BDE88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9398E6-D428-4AF8-9645-E2A6E787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ECE7A6-BC23-4E05-8A4B-FC92B70F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9D288E-CD7E-4966-8A57-78095974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2% 和 3%。P 的百分不确定度约为：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C6A07-FE99-4D6C-BBAE-5C5CEE5A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8CE071-3646-4692-9406-6913BCBF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F7CC5-23A4-440B-9C26-52851587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58EAFC-FCC0-448F-8630-615694C4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实验图线上两点为 (2, 4) 与 (6, 16)。图线斜率为：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13BF08-E92B-4544-8BC0-4D825FCF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2B82F3-DEED-4BEB-ABE4-04C901A1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6746BC-113D-4CDA-A0E7-534EE122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2E0713-1724-4B5D-AB5F-54B61FB6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922327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9F522-6966-4F7C-9B95-25B80A9B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1A835-2CF6-4ACB-9055-43B1B1635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3340d561da47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D8F2C-E636-460B-8D59-8B7D6E34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343AEB-6324-4520-A41D-99E3D2CC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22C3F-3106-4844-BFDD-7ADDD0BA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8091AE-E239-4050-9D2A-3A100ACD0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827E57-544E-49F6-B4FB-31B1F4F9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D47CE-B151-481E-ADEC-99FB2896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B042D0-7765-4D29-8EC8-BA4E6DFA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05ECC-48CF-4F6A-BCEE-7B3B6FAB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解析链：乘除运算的百分不确定度上限相加：2%+3%=5%。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64E41-8205-41AC-82A3-7A05B530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7914F4-3089-43A3-BDD9-6A302AE5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6585A9-1813-49F1-BAA6-1AB9EAFC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B67E14-23B4-474E-AE4D-0FAEB4ED5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3439532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5F6D4B-4DA4-47E2-8E6D-6A229D7D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0BDA8-9C4D-4552-8A11-679206A3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c606a30084f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02667-883F-4936-A4BD-B5383481D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BBD75-4374-45E3-BA48-C12B151F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7A81B8-339C-4786-A03E-83EBC899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4EB9C5-DCAC-4BF6-A5F1-BA8B2140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实验图线上两点为 (2, 4) 与 (6, 16)。图线斜率为：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6AD78B-1668-4980-9E37-10E6D8E9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B36DB-E791-4A2E-9026-FB1B4028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B22962-0E54-452B-8D6B-0241BC6B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C9A3C5-7A7E-402A-9842-04298244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4237B-0D43-49E8-853B-835D76F0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93B73-4DB4-4FA2-8F47-C34D6939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EA8C0-12AC-4132-B96D-A0C1DAAC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DC1C2C-48DB-4583-A704-8D9A42BF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BCC56-5FD7-4757-9C30-C1591381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083950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503A17-7F53-45F0-9114-DAC7765B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D1FAB-7D49-45B2-96F2-A435E48B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adc8d7eca04a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5BE31-7379-4A6C-88A6-8EF2E462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BBBBFD-022F-49FE-A8E0-234477D3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2D00F-B1B2-4EB8-ACB0-5EFFD3F5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能独立执行“列变量—读图—处理误差—评价”，并说明每一步理由。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B70B85-95EA-47AB-A0F9-5BF348AE8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83C1B-4044-4D12-A895-E2123610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255F1C-8A64-4273-B675-677B85B1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7C6ADE-FFD7-49E3-ACFD-F9671D66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高频错因：把相关性直接当因果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5DFB0-1F6C-414F-B36D-09C322B1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5E47EE-ECDA-4430-B5FC-E296ECC8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92C739-3DEC-4817-BCD3-187DEFE4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C4779-23D1-49A3-A7EA-5A418B730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0CE2E9-43BE-4C36-831D-0D806535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B3241-0F30-471F-AB18-6018BE9A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75C9BE-A46E-4963-B463-F0CD96EF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1490353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361AD7-0D07-467E-A0D3-58587DBC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182D1-93C4-4F4A-9323-192374E3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853e0b4a246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6FD3F-67E3-4510-9F09-D3628DC8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0B247-6DFD-4C53-A243-85FFB205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11B965-AA7D-4A87-8ACF-361103E6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E4C31-8B72-4AF0-8887-5F57135F0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1C9B6-9D73-49A6-A6F3-9CB668E1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9109E0-85E9-4AC3-A60B-A9807747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694FB3-B61B-4F06-ADD3-08BB87D7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73956-F9AA-4276-9542-F36E58F2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5F6D68-CDA2-4962-9CC1-884C4015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1D9DD5-09CB-4A76-9866-581FA000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8FA2A0-4954-4A33-9084-9D6010C0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CD5635-A3AA-44C7-88DF-41D80901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28F6D-3B68-4CB5-9D53-2CDB1B64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3FB804-6646-4CC9-B4F1-43470876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6C08CF-5387-4FC8-BE2E-05C901CA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6D4847-5E6A-460F-B86D-27C820C5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389442-F759-4816-A83B-E26CD383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正确结论：1.5 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解析：平均周期 T=t/N=24/16=1.5 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5B5558-5FB9-43FA-9D75-8240DB62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6AED03-5A2A-4D27-AE0B-215D481B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1FDD84-E654-4E80-9410-91B39A90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819ACC-552C-42AD-843C-EBBBAED8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930929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D8C732-8D87-48D2-9D1F-B174308D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E3E34-F2FA-42E7-A956-91369EB7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9eedffc0f4b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D82C14-1622-4017-A14D-14A74E32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35F7FB-053F-4461-99AB-F2E9B923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5D18D-AE2A-48C0-B1A2-E9E0A91C4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91DEE-E06D-45A3-B71E-3A00A335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BF059-5ECA-4492-8E1C-E81857BF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A4CF7A-E048-4ED4-876D-AC52911BE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6F66D3-9B05-4357-AA66-B04FEC37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360BB7-41F6-4EAB-BDD8-C4AB89E4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48BCF-2439-46D4-99E9-326A0EE4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A5E71-13CF-474F-AF10-E7E68AE1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E5E4C-D02C-4419-9262-14AA64896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1962A2-5808-42B2-A619-625EFF9E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383064-12FF-48D7-B54E-31F017A6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24CCF3-505E-46FA-8233-81EDB7CA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210A10-0408-4AD9-9B2C-99AFEF495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08FC8-8FB7-4488-BACC-9F745AFC6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8EA9BD-A569-4EE3-A8B5-31590993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EF774C-34BA-44D3-8714-FF1D4C7F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38A734-CF4B-473D-B825-D37B5C7C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690442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381F11-F9CE-4AC0-9951-74EDF2F3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B34D0-5760-4925-B27F-232219E6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3ac2ec99847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B684B-5A8D-45E8-8A85-D64AB2E4A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C1543-352E-4E59-ADAD-BC15EC74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53D69-ACA9-4D2F-9BF2-62BF9527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92604-6C07-4EE2-98F5-4C008C40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E6747-A0B3-46FB-9141-8F5DE5BCB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94A03-095B-4C85-B186-E39B518D1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9638FA-8D6C-46DB-A0F3-989FE03A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B521F7-0938-47CB-9505-8D442A40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E49E59-CC55-43AE-9D55-F4B3B276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23799-7C89-48A1-941D-FE97E2CA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1D691-DA90-4801-9A22-44B469B5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D4A923-1AC1-434C-BDA0-5B5556D4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001660-2605-493A-8A77-28260460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FCF584-01BA-4E4E-A08A-D911CBCC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9EDD54-00D2-49A3-9F18-BB88C5E4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D6B935-C867-492A-B487-7B11AEA1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A83F9A-4F5C-458A-9FAD-655442D4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6810346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DAEC76-CBD3-4CCA-BA9E-E2D112E0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3C386-48B1-4E2E-80E9-83F2318F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7d52902254e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19DEE-993C-4551-A0A3-01B19030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21EF98-D92F-4230-BA41-9020C25A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993A00-71CD-4AEC-B4AE-E09A8B81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769E9-8C3D-4C31-B377-4BC9D1DBD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7BBE7-9DAB-4CDD-B8B6-BF212C19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74C4AF-8E31-4BF3-A4D9-2CDD719C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9A3A9D-5944-4FE4-8265-D4BC349A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03315A-DFFF-4B3A-A2CE-F6E5A6C4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2573F5-518D-4122-9683-66FA71FD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1190A5-9AA2-4F4E-9537-6741656A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343B42-7D1C-42D9-BC9A-3AF87DCF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ADC09-4D1E-4665-AE9D-6D4D757E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277A4C-169D-455B-BC98-D13F9B93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3DB2E0-C9AA-41F0-9E80-A7651035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40F0C0-B2B3-4697-8FEA-EBEAB35C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EB3ABC-A038-464B-968F-E6092373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E984C3-969F-4B13-9564-E0FD1537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47563331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91ED6D-FE7F-4191-9EFE-C7A284E00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65394-87AC-43B0-B4AE-5F759A8E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254f28ffad42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A1153-613B-423B-AB7B-119B9C742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B700D-7BAA-467D-8C31-5A2E754E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4C79BC-DB89-4FB5-870A-4A6189F6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4F993-F8B7-4681-BF8C-DD1CCA40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4% 和 5%。P 的百分不确定度约为：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A20CA6-132D-4A02-BD0D-7ED4C82B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78D15-34E6-446F-8735-BBC088E5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481BB-D2D6-41D6-B209-9E42C5F8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A32BB5-A15A-4BA2-BEA3-7A457445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54A62D-A158-43FB-833A-616073EC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40DBEF-7119-49DE-AEB5-CD8C9047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319FE8-7289-418E-8E59-9CCCEEF9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B6386F-F79E-49A3-A1E2-E3094D4C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E66D0-71D7-43BF-840C-FF9E34640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1FBDA3-1BA8-4BCA-BCEA-A4F11D06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F71D0E-4BEF-42D9-98C6-279E44FD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9F1ECD-8A98-4554-A0C4-9DEF707B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AD8750-3CF1-49D8-B37F-9B0FC1C6F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EDFA2F-2CE5-4A49-9239-EA724434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088DF2-C8B6-41D5-B15A-FC58D538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693954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AA3190-F379-4227-801A-FBC88ADB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F7335-F475-45BD-B09D-4BCDE360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a70b499f446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22A23-284F-4E5D-982C-2D60C799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0F208F-AF4E-4155-8812-DC39E99D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A5DD9-20FA-4AFA-A5C0-1AC4EC34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C815F-1119-4BCB-8BA2-8CFB2711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5660C-28D7-407F-A8E0-B4647B74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D8883-BB1C-400B-8BCD-D4F9BC79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1FEA21-38A6-452B-A915-A75F0BB4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D1F4A1-1340-41CE-B0AE-1747106A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DA431-E55C-4B56-B964-FF008056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4% 和 5%。P 的百分不确定度约为：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BE0C7-8F41-4F34-B731-264A29CB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8B0AE-820A-40D0-9563-719269FF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349DDD-A27D-42AE-B9DF-E4A6658F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9117C3-B82B-4A97-9649-635D577A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实验图线上两点为 (4, 8) 与 (10, 26)。图线斜率为：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811252-04D8-4A41-A1B8-28387001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E31777-331F-4E52-94DC-81488A92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DAF06-F0FB-4392-A9C3-B0BEEB2C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DBF43-DE45-4FDB-8C86-16C2275C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1744034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9D66AC-F19B-4EDA-AEC2-DFB65C54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0F141-E0F1-42C1-BFEA-9610BE59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8a46265f9147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F6119-A9D7-4BC6-A9B5-B31C307F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D2A18-690B-46E7-98C0-C9D37ED4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01689-09C1-44B0-AC93-4F4550A8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A36D6-C1FC-4A6C-B0FB-9C54AC3E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71C1B-166F-480A-9146-3163B7CB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B9740-9718-4978-A151-1BAB8494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ABB331-0DEC-4445-ABC1-112972B9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8A945-C84E-4ABD-AFF3-F99AD29C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解析链：乘除运算的百分不确定度上限相加：4%+5%=9%。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5F709-EFEF-4DB7-9053-5B255C99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AF258C-77CE-444D-9439-5C2D8F1E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0F5DDA-7D8E-41B2-AF53-892F1680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5ABAE9-5610-49DD-AC6D-DCC8B2E6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1513037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8BC739-ED1E-4A76-A852-CD2A6C3D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2CFC8-750F-4EE2-BEEE-E78519D9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f80e295d248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287A8-583D-46C2-8F29-49F9E667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A1F70-8237-4657-829F-ECDC5EBD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C1855B-0F0A-4136-9A80-E530C033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BAC7A7-EA78-44B8-AB5D-3C6FC0B0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实验图线上两点为 (4, 8) 与 (10, 26)。图线斜率为：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2E84C-9F8E-47ED-97E3-513DA7AA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6F2CA6-0ECB-4F66-B097-B37A3789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6DC31-B452-4A55-9C7B-7FB57A47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05487A-EC9D-44E0-88F3-F7B22B3E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DB93CF-297D-431B-A6DF-C9788E1E1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52BFE2-0275-49D7-87D6-C23FD290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F820B3-02C4-4335-BF78-BFC0496C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2EA30-125B-4A8A-B7DD-EC5CE62F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1AF5BA-B11A-43B4-8499-5912F56B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1856123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C290D0-2234-4B3E-B641-BDEB670A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4C074-A882-49E9-97E6-BFFD6477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0575a5527349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9456C-9961-4837-B2D7-6C6E7663D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6946D-83C6-4E85-938A-15CDBD12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E5D5DC-3D6E-4164-9381-AC2F19C2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22522C-9D2D-43DD-91AA-4F7A833A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DD8D0-A0DC-427C-A24D-85DB099F5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7FCBD0-7DC0-44DC-873D-05464310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66BC5-ECDE-456E-996A-51032A1B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高频错因：把相关性直接当因果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8D10C0-1454-4472-ADB4-AE445820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E3497-6C12-4295-A159-177F64E42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5E8BA8-4C7A-458C-AA94-18DE034E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F0E55-7659-48CE-8AE3-E22A6722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BE947-8699-49A8-8B9C-91D1EF96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FF84C-1B53-4B96-BAC6-E0EC8A45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8995EA-D217-4FB6-8704-F6A2842B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602215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078C2E-6933-4CA4-A7F1-47DCA71C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8D9AE-7254-44DA-9402-5BD3EE45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4b75cc28640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EF511-7CBD-440E-A804-4ECF099B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4362C-5B02-4F93-BA56-CEA659BD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A6BA16-1ADA-4268-838C-82C5DB1A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5DDA83-DFA0-4524-9644-7CBF4890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30479E-5352-44B7-853D-8B666DAE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973B8-BFC6-4C4F-ACB9-20A100D4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9D05B6-0EEC-4C0C-9616-5F095051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EA2C9-079B-4EDA-8FDE-2F9044EE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29C2F4-F0FB-4EE1-B2DA-DA166784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16DE1C-B96F-4F08-AB39-88B387F3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12F0D-439E-41F5-B2F5-E9E1B1E8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2BA2F-1F13-4EBA-A83D-3BF8108F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CAE0C-4DB4-416D-A379-5D23EA99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E5BAB9-2D07-442D-95C5-6D7F1DFE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D71EDD-7844-46C9-9FC0-458C575D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63F28-1F29-49C1-9D0E-749DC8C7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5A23FD-D064-4DBD-9AEE-189D4575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正确结论：1.7 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解析：平均周期 T=t/N=34/20=1.7 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369AA7-BF21-4842-A423-CE056EEB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B83543-5196-47F7-A68C-9286DA8C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94F03B-5AC8-4EC2-AEDC-CC0CC094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57412D-A3E2-425A-A274-7C19D34D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664004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2469C1-B363-4372-AEB9-B756DB99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34A19-103D-42A3-9A25-DD3C07994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19bd71faf4e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F6694-9082-4AD1-BB2E-E24DCDB7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A1F83-5AC5-4DAB-A56A-A08BD899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9CDCEC-2752-46CF-BE6F-EB5DCB12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A6CA6-D95A-43EF-963A-49E8B113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9D1E8-480E-4737-A1CB-7799382A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84D4F-81FD-4292-8D92-CEEEC7A2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51B30F-8011-4D1B-BF7B-43392014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00D68-0789-4BB0-BA2C-DE7BCDF4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727B9A-6A82-478A-8816-16F948C8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A491A5-A8A5-4737-BA6F-6A0184C8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E59827-7160-4162-914E-AB997461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F33091-7714-40DE-9BF6-536E2403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D1DD9-345E-415B-8285-4AFC59811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90676C-0EB9-43F8-A1ED-06FF95CA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3721D-0ADE-4F30-997A-34054A5B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916098-1F38-42ED-B638-774914D4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6DB7F7-81EF-45C5-83FD-A32FAF62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9EE5D0-DD2F-4EF3-9F39-DB7AE389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8C6CC5-6118-41AA-9BE4-E8815E47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081370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057B8C-001A-422B-B5FE-2CAB9364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C8A9B-BD38-42CB-8739-AE4ABB36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15d9261efc4d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9C9AC-CC96-49E2-A9AA-3DADD9BB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EBFD3-E002-47C4-9D5F-23FD22FA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29395-6114-476C-83D7-E99EE877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004B1-0BF2-4D2D-BF15-AFA3966D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FB334-1F68-404F-9055-7E5CCA30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46E7C0-6588-4636-9234-2FA1FDD2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A8390E-FC06-4512-AE08-BED98574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590862-D278-46C7-B3AF-910BED51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02DFBE-2CA5-4436-8CF1-80CA9AB0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8AA05D-859F-439F-B431-7F6EEF53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5DB704-34BB-4635-B7AB-5C0CA1E8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D64227-FA28-4C7E-8433-9006EA57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BB598E-1235-4C4B-A04C-1F94F3FC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7DEB3-AC94-48CE-8A7E-326F04B6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8607C6-F05A-4631-9E28-2F29D2B6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DD5C14-CA39-4F92-841B-D7D662E4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98ED88-5DFE-492F-B442-A52B6B94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865439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839AA-09A5-44BF-BCF8-C31171B5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50DCC2-3803-4034-8265-CBE20ACF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d7cdf57dc34e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1B5AA7-93C5-40AE-BB11-24E0565A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ACF47-D8FE-4D90-A291-24F3509A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BFF50-33D7-44CD-90FB-BD69A5D3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89069-6117-4528-B00B-819D8F3F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CAC919-5CE8-4085-879C-7D4A2A5AC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1A99D8-7AD0-458B-9B9F-B3B010BC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D7FBC-C545-4EFC-B46F-01F34EE6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01F599-0059-4B34-B39B-0ABE8851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5EED2-52A9-45E3-99EB-980DFB8B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ECED2-1082-4D7B-8344-55B9D50C5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ADBFD-1E26-446C-9B85-0F25E39F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DA056-B1CE-405D-A8D4-F131BEC9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CBADD-2B6A-4DEE-BA0A-33EBF49C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58E82B-37EC-43E2-BF45-885B3D65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62DC4D-01AA-4890-A1A9-C963997F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9C5A22-3FAD-4DAC-A48B-9CD2F621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5D6CF1-841A-4F12-92CD-1A1BE2EA6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2009805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DDE415-6253-4CDA-8834-0551FF257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F077A4-E377-49BC-8401-57954739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1700ef0b448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FBE6E-6241-4830-9559-7C107794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6DAB0-4C76-4EDE-B0FA-A501FA01B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97675-A60A-47D5-BE6F-AEA64DCC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B0C28-F7BE-48EB-9704-D3537430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6% 和 7%。P 的百分不确定度约为：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C92E26-217A-48B9-A5BE-D2298C3C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73FC5-30C4-4FD0-9320-44BFC1965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2479D4-A54F-453D-99DF-F82396CC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0EC38-B98F-471E-8BEF-B386E571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7A7A0F-B286-4263-ADED-B7F7C025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B0F59-BAFB-44CD-8846-66438D4A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2DB00-EFB6-4F98-92D3-8DDC551D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9CA552-EA8F-42E9-8966-6A8BC449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96E09C-0C67-4D4D-BEEA-EDE7C206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BA8D88-F462-48E8-8441-EFE4649E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573B69-1689-4046-AD66-3024F3B1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29D46A-0D4D-4345-B84A-58CFCC98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5C94C0-DE76-4DD0-B7A7-76C48337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DCF0B9-3BA3-4911-969C-5D64CF5E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ACF62B-85CB-4831-AA62-3D60D5E36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3069067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8184F5-B04C-43F9-83F8-BF80D4BE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444FA-189D-4803-9645-1F089362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afd778bc444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7DD85-8169-4198-AD57-17789938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AF7CE2-6365-4714-BD16-B37A1488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065E3-316E-4A81-B0B8-A0B973E61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05EAB-1B64-4D73-AEC8-15B39510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E6A05E-8E3B-4820-AB33-75D3ACAD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FC94A0-19C8-466C-9FE2-47AD6EED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0B590C-664A-466D-897E-A35CE237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9063A-DDAE-494C-BE5C-34B38620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CE8BA-1E16-4626-920A-5A52D4347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6% 和 7%。P 的百分不确定度约为：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5CDEA-7D85-4C81-AE2B-2AEB10D5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83D2EA-D843-4551-ABDB-8EF51BBC1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7A15A2-734A-4AC2-8FB3-AB1298F1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803BD9-01EA-4907-B102-588DF3EC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实验图线上两点为 (6, 12) 与 (14, 36)。图线斜率为：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3622BA-1E81-46BC-AE91-5EE29557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FE2EA6-0CE5-4003-8ECC-AFA328DE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6831C0-A80B-4DEA-BF86-7D98F786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7F9EEB-99A1-42ED-BC83-4E9FD288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3863339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5B0A46-0FE5-444B-AF1D-4EA5835E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C0E86-6E14-4311-9120-06972A04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e5cee76ec44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9C0F4E-5981-4CA5-BCEF-F8B654A0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9C6D00-CA44-4250-9004-8973D168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11071-58F5-4049-AA42-78F76D46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9DB90-CCE2-4E49-8960-028E743A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A98D44-EA07-4399-B18B-D0F65C26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4BA9FE-C79C-4FC1-B1D5-6C1CCE69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B2697-922A-436D-AB38-173C8396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EDFE86-E753-4736-8B04-D8C4817D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正确结论：13%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解析链：乘除运算的百分不确定度上限相加：6%+7%=13%。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B73B0D-98EC-4F72-A0A1-B3B06E7C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8E31BB-60A1-4CAC-B0D1-0B0D2161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E6CD5E-BD04-4D31-A853-48C75D36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58E0E2-D068-404D-A13A-1A8B1436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1402476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863A05-0CDD-4922-822C-C7854072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270F7-ED39-4F05-B52A-06036269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e909c4b89046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28ED9-40B8-4F62-9713-AC0E789E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D04F0-30CF-4B73-A869-7C5EE15E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7F957-064C-41EF-8F12-5C133DA1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74C3D-1B0F-4F40-9C63-0B666BAA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实验图线上两点为 (6, 12) 与 (14, 36)。图线斜率为：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438F34-454B-4CED-96F9-8FF94B98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E0081A-7B67-465B-A0D0-9200F701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42BCF-09B7-47C2-8C01-54007914D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00CD3-7191-4DF0-BEEB-F3F03A54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8B5573-12ED-47BC-9482-5B1C3CD5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37BCA-E8FB-42BF-8F9B-8B595BE5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60047F-88F0-40FE-A66F-8F71277B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313A01-0358-40C1-9D19-FD1275EB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测量、单位与误差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974E9E-FB48-4E04-B998-27DDEA70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80224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2026-08-19T08:38:33.2200000Z</dcterms:created>
  <dcterms:modified xsi:type="dcterms:W3CDTF">2026-08-19T08:38:33.2200000Z</dcterms:modified>
</coreProperties>
</file>