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28cf92cfbfc4c1f" /><Relationship Type="http://schemas.openxmlformats.org/officeDocument/2006/relationships/extended-properties" Target="/docProps/app.xml" Id="R54c47f140191492e" /><Relationship Type="http://schemas.openxmlformats.org/officeDocument/2006/relationships/officeDocument" Target="/ppt/presentation.xml" Id="Rd3d909f09f0c4b9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c15617ec4084956"/>
  </p:sldMasterIdLst>
  <p:notesMasterIdLst>
    <p:notesMasterId xmlns:r="http://schemas.openxmlformats.org/officeDocument/2006/relationships" r:id="R7c3046d0e2f0480c"/>
  </p:notesMasterIdLst>
  <p:sldIdLst>
    <p:sldId xmlns:r="http://schemas.openxmlformats.org/officeDocument/2006/relationships" id="256" r:id="R1510c1e862304c83"/>
    <p:sldId xmlns:r="http://schemas.openxmlformats.org/officeDocument/2006/relationships" id="257" r:id="Ra0ce544c2dd2466e"/>
    <p:sldId xmlns:r="http://schemas.openxmlformats.org/officeDocument/2006/relationships" id="258" r:id="R7362e6fba28f4a1c"/>
    <p:sldId xmlns:r="http://schemas.openxmlformats.org/officeDocument/2006/relationships" id="259" r:id="R91cb6cf50cdb4b4f"/>
    <p:sldId xmlns:r="http://schemas.openxmlformats.org/officeDocument/2006/relationships" id="260" r:id="R9edf24144abb40c4"/>
    <p:sldId xmlns:r="http://schemas.openxmlformats.org/officeDocument/2006/relationships" id="261" r:id="Re51cd5da09834f61"/>
    <p:sldId xmlns:r="http://schemas.openxmlformats.org/officeDocument/2006/relationships" id="262" r:id="R0c5db34dcb854b71"/>
    <p:sldId xmlns:r="http://schemas.openxmlformats.org/officeDocument/2006/relationships" id="263" r:id="Rb9e1eddb7978450f"/>
    <p:sldId xmlns:r="http://schemas.openxmlformats.org/officeDocument/2006/relationships" id="264" r:id="Re3303674e2f1438f"/>
    <p:sldId xmlns:r="http://schemas.openxmlformats.org/officeDocument/2006/relationships" id="265" r:id="Rbf1312a78e4a4386"/>
    <p:sldId xmlns:r="http://schemas.openxmlformats.org/officeDocument/2006/relationships" id="266" r:id="R4bdaa961b9d34a15"/>
    <p:sldId xmlns:r="http://schemas.openxmlformats.org/officeDocument/2006/relationships" id="267" r:id="R00dcda548479412b"/>
    <p:sldId xmlns:r="http://schemas.openxmlformats.org/officeDocument/2006/relationships" id="268" r:id="Rc1b4552fab784c80"/>
    <p:sldId xmlns:r="http://schemas.openxmlformats.org/officeDocument/2006/relationships" id="269" r:id="R411368ca26444573"/>
    <p:sldId xmlns:r="http://schemas.openxmlformats.org/officeDocument/2006/relationships" id="270" r:id="Rb2befe39c2a54e16"/>
    <p:sldId xmlns:r="http://schemas.openxmlformats.org/officeDocument/2006/relationships" id="271" r:id="Ra88385b4c4cd4903"/>
    <p:sldId xmlns:r="http://schemas.openxmlformats.org/officeDocument/2006/relationships" id="272" r:id="Rd26ec579e85e4489"/>
    <p:sldId xmlns:r="http://schemas.openxmlformats.org/officeDocument/2006/relationships" id="273" r:id="R68d1ea49212e4cc7"/>
    <p:sldId xmlns:r="http://schemas.openxmlformats.org/officeDocument/2006/relationships" id="274" r:id="R3e6e5c22e88e473c"/>
    <p:sldId xmlns:r="http://schemas.openxmlformats.org/officeDocument/2006/relationships" id="275" r:id="Reb9830cf31634c03"/>
    <p:sldId xmlns:r="http://schemas.openxmlformats.org/officeDocument/2006/relationships" id="276" r:id="R783424e8d1824d8f"/>
    <p:sldId xmlns:r="http://schemas.openxmlformats.org/officeDocument/2006/relationships" id="277" r:id="Rc3f71c53c55c49ad"/>
    <p:sldId xmlns:r="http://schemas.openxmlformats.org/officeDocument/2006/relationships" id="278" r:id="Rf02ed4e75b2b49dd"/>
    <p:sldId xmlns:r="http://schemas.openxmlformats.org/officeDocument/2006/relationships" id="279" r:id="R21449a9225c6404e"/>
    <p:sldId xmlns:r="http://schemas.openxmlformats.org/officeDocument/2006/relationships" id="280" r:id="R1fcec5283c2a4520"/>
    <p:sldId xmlns:r="http://schemas.openxmlformats.org/officeDocument/2006/relationships" id="281" r:id="R7c25f49d5f0746f3"/>
    <p:sldId xmlns:r="http://schemas.openxmlformats.org/officeDocument/2006/relationships" id="282" r:id="R4cf2bbf9c81140c2"/>
    <p:sldId xmlns:r="http://schemas.openxmlformats.org/officeDocument/2006/relationships" id="283" r:id="Re2c65b5d45d4400a"/>
    <p:sldId xmlns:r="http://schemas.openxmlformats.org/officeDocument/2006/relationships" id="284" r:id="R8ce8801ef3f84ed3"/>
    <p:sldId xmlns:r="http://schemas.openxmlformats.org/officeDocument/2006/relationships" id="285" r:id="Rf328911beab2487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11a7b43b99845d6" /><Relationship Type="http://schemas.openxmlformats.org/officeDocument/2006/relationships/slideMaster" Target="/ppt/slideMasters/slideMaster1.xml" Id="R8c15617ec4084956" /><Relationship Type="http://schemas.openxmlformats.org/officeDocument/2006/relationships/notesMaster" Target="/ppt/notesMasters/notesMaster1.xml" Id="R7c3046d0e2f0480c" /><Relationship Type="http://schemas.openxmlformats.org/officeDocument/2006/relationships/presProps" Target="/ppt/presProps.xml" Id="R962cc5cc2c54469d" /><Relationship Type="http://schemas.openxmlformats.org/officeDocument/2006/relationships/tableStyles" Target="/ppt/tableStyles.xml" Id="R8ea631c379a54acc" /><Relationship Type="http://schemas.openxmlformats.org/officeDocument/2006/relationships/slide" Target="/ppt/slides/slide1.xml" Id="R1510c1e862304c83" /><Relationship Type="http://schemas.openxmlformats.org/officeDocument/2006/relationships/slide" Target="/ppt/slides/slide2.xml" Id="Ra0ce544c2dd2466e" /><Relationship Type="http://schemas.openxmlformats.org/officeDocument/2006/relationships/slide" Target="/ppt/slides/slide3.xml" Id="R7362e6fba28f4a1c" /><Relationship Type="http://schemas.openxmlformats.org/officeDocument/2006/relationships/slide" Target="/ppt/slides/slide4.xml" Id="R91cb6cf50cdb4b4f" /><Relationship Type="http://schemas.openxmlformats.org/officeDocument/2006/relationships/slide" Target="/ppt/slides/slide5.xml" Id="R9edf24144abb40c4" /><Relationship Type="http://schemas.openxmlformats.org/officeDocument/2006/relationships/slide" Target="/ppt/slides/slide6.xml" Id="Re51cd5da09834f61" /><Relationship Type="http://schemas.openxmlformats.org/officeDocument/2006/relationships/slide" Target="/ppt/slides/slide7.xml" Id="R0c5db34dcb854b71" /><Relationship Type="http://schemas.openxmlformats.org/officeDocument/2006/relationships/slide" Target="/ppt/slides/slide8.xml" Id="Rb9e1eddb7978450f" /><Relationship Type="http://schemas.openxmlformats.org/officeDocument/2006/relationships/slide" Target="/ppt/slides/slide9.xml" Id="Re3303674e2f1438f" /><Relationship Type="http://schemas.openxmlformats.org/officeDocument/2006/relationships/slide" Target="/ppt/slides/slide10.xml" Id="Rbf1312a78e4a4386" /><Relationship Type="http://schemas.openxmlformats.org/officeDocument/2006/relationships/slide" Target="/ppt/slides/slide11.xml" Id="R4bdaa961b9d34a15" /><Relationship Type="http://schemas.openxmlformats.org/officeDocument/2006/relationships/slide" Target="/ppt/slides/slide12.xml" Id="R00dcda548479412b" /><Relationship Type="http://schemas.openxmlformats.org/officeDocument/2006/relationships/slide" Target="/ppt/slides/slide13.xml" Id="Rc1b4552fab784c80" /><Relationship Type="http://schemas.openxmlformats.org/officeDocument/2006/relationships/slide" Target="/ppt/slides/slide14.xml" Id="R411368ca26444573" /><Relationship Type="http://schemas.openxmlformats.org/officeDocument/2006/relationships/slide" Target="/ppt/slides/slide15.xml" Id="Rb2befe39c2a54e16" /><Relationship Type="http://schemas.openxmlformats.org/officeDocument/2006/relationships/slide" Target="/ppt/slides/slide16.xml" Id="Ra88385b4c4cd4903" /><Relationship Type="http://schemas.openxmlformats.org/officeDocument/2006/relationships/slide" Target="/ppt/slides/slide17.xml" Id="Rd26ec579e85e4489" /><Relationship Type="http://schemas.openxmlformats.org/officeDocument/2006/relationships/slide" Target="/ppt/slides/slide18.xml" Id="R68d1ea49212e4cc7" /><Relationship Type="http://schemas.openxmlformats.org/officeDocument/2006/relationships/slide" Target="/ppt/slides/slide19.xml" Id="R3e6e5c22e88e473c" /><Relationship Type="http://schemas.openxmlformats.org/officeDocument/2006/relationships/slide" Target="/ppt/slides/slide20.xml" Id="Reb9830cf31634c03" /><Relationship Type="http://schemas.openxmlformats.org/officeDocument/2006/relationships/slide" Target="/ppt/slides/slide21.xml" Id="R783424e8d1824d8f" /><Relationship Type="http://schemas.openxmlformats.org/officeDocument/2006/relationships/slide" Target="/ppt/slides/slide22.xml" Id="Rc3f71c53c55c49ad" /><Relationship Type="http://schemas.openxmlformats.org/officeDocument/2006/relationships/slide" Target="/ppt/slides/slide23.xml" Id="Rf02ed4e75b2b49dd" /><Relationship Type="http://schemas.openxmlformats.org/officeDocument/2006/relationships/slide" Target="/ppt/slides/slide24.xml" Id="R21449a9225c6404e" /><Relationship Type="http://schemas.openxmlformats.org/officeDocument/2006/relationships/slide" Target="/ppt/slides/slide25.xml" Id="R1fcec5283c2a4520" /><Relationship Type="http://schemas.openxmlformats.org/officeDocument/2006/relationships/slide" Target="/ppt/slides/slide26.xml" Id="R7c25f49d5f0746f3" /><Relationship Type="http://schemas.openxmlformats.org/officeDocument/2006/relationships/slide" Target="/ppt/slides/slide27.xml" Id="R4cf2bbf9c81140c2" /><Relationship Type="http://schemas.openxmlformats.org/officeDocument/2006/relationships/slide" Target="/ppt/slides/slide28.xml" Id="Re2c65b5d45d4400a" /><Relationship Type="http://schemas.openxmlformats.org/officeDocument/2006/relationships/slide" Target="/ppt/slides/slide29.xml" Id="R8ce8801ef3f84ed3" /><Relationship Type="http://schemas.openxmlformats.org/officeDocument/2006/relationships/slide" Target="/ppt/slides/slide30.xml" Id="Rf328911beab2487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19e9b096eb6451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f396acb580f4d52" /><Relationship Type="http://schemas.openxmlformats.org/officeDocument/2006/relationships/notesMaster" Target="/ppt/notesMasters/notesMaster1.xml" Id="Rdf55be23ae5a4a7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9eeab0676e347f5" /><Relationship Type="http://schemas.openxmlformats.org/officeDocument/2006/relationships/notesMaster" Target="/ppt/notesMasters/notesMaster1.xml" Id="R91fd8fa625664c8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a0ebb361729412d" /><Relationship Type="http://schemas.openxmlformats.org/officeDocument/2006/relationships/notesMaster" Target="/ppt/notesMasters/notesMaster1.xml" Id="R0280afd2df6c47a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230dfcab1cb4438" /><Relationship Type="http://schemas.openxmlformats.org/officeDocument/2006/relationships/notesMaster" Target="/ppt/notesMasters/notesMaster1.xml" Id="Rec219c24d36a452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c486d42a8d244fa" /><Relationship Type="http://schemas.openxmlformats.org/officeDocument/2006/relationships/notesMaster" Target="/ppt/notesMasters/notesMaster1.xml" Id="R4134b1111a934d9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169472f386c447d" /><Relationship Type="http://schemas.openxmlformats.org/officeDocument/2006/relationships/notesMaster" Target="/ppt/notesMasters/notesMaster1.xml" Id="Rca81a2d035b4437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5e2254109ab4ee7" /><Relationship Type="http://schemas.openxmlformats.org/officeDocument/2006/relationships/notesMaster" Target="/ppt/notesMasters/notesMaster1.xml" Id="R192a1383d73448e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a4e21feab7e4aac" /><Relationship Type="http://schemas.openxmlformats.org/officeDocument/2006/relationships/notesMaster" Target="/ppt/notesMasters/notesMaster1.xml" Id="Rc49ab5fc560b430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2a8a82d212d4507" /><Relationship Type="http://schemas.openxmlformats.org/officeDocument/2006/relationships/notesMaster" Target="/ppt/notesMasters/notesMaster1.xml" Id="R25ace70c3386402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cf6c29a56f941fa" /><Relationship Type="http://schemas.openxmlformats.org/officeDocument/2006/relationships/notesMaster" Target="/ppt/notesMasters/notesMaster1.xml" Id="Rd5b0a59bfffb4b2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59e3bd0ef7c4d3d" /><Relationship Type="http://schemas.openxmlformats.org/officeDocument/2006/relationships/notesMaster" Target="/ppt/notesMasters/notesMaster1.xml" Id="R0807f7b5ce3f468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cb13b3893a04215" /><Relationship Type="http://schemas.openxmlformats.org/officeDocument/2006/relationships/notesMaster" Target="/ppt/notesMasters/notesMaster1.xml" Id="R8c59a7ff51ae4f1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b654fc6c38e47ce" /><Relationship Type="http://schemas.openxmlformats.org/officeDocument/2006/relationships/notesMaster" Target="/ppt/notesMasters/notesMaster1.xml" Id="Rb38b66f4c0d1466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6d76e1b67524071" /><Relationship Type="http://schemas.openxmlformats.org/officeDocument/2006/relationships/notesMaster" Target="/ppt/notesMasters/notesMaster1.xml" Id="R68fdead4b03f485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e4a3faa2a2f4697" /><Relationship Type="http://schemas.openxmlformats.org/officeDocument/2006/relationships/notesMaster" Target="/ppt/notesMasters/notesMaster1.xml" Id="Rcf2bf52318ba4d9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2f4c81d0de64ab6" /><Relationship Type="http://schemas.openxmlformats.org/officeDocument/2006/relationships/notesMaster" Target="/ppt/notesMasters/notesMaster1.xml" Id="R91bc61c1f0504b4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38d899683844869" /><Relationship Type="http://schemas.openxmlformats.org/officeDocument/2006/relationships/notesMaster" Target="/ppt/notesMasters/notesMaster1.xml" Id="Raf68bbfd26b4486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51727ff00a44feb" /><Relationship Type="http://schemas.openxmlformats.org/officeDocument/2006/relationships/notesMaster" Target="/ppt/notesMasters/notesMaster1.xml" Id="R8c31b87bee6a4e0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de86cace9d64554" /><Relationship Type="http://schemas.openxmlformats.org/officeDocument/2006/relationships/notesMaster" Target="/ppt/notesMasters/notesMaster1.xml" Id="R662e154235a24ff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1e9ee3892334329" /><Relationship Type="http://schemas.openxmlformats.org/officeDocument/2006/relationships/notesMaster" Target="/ppt/notesMasters/notesMaster1.xml" Id="R9d62a699d6c842f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b8c72dd65c7482d" /><Relationship Type="http://schemas.openxmlformats.org/officeDocument/2006/relationships/notesMaster" Target="/ppt/notesMasters/notesMaster1.xml" Id="R9f6dc818612f437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beed9260d8f4753" /><Relationship Type="http://schemas.openxmlformats.org/officeDocument/2006/relationships/notesMaster" Target="/ppt/notesMasters/notesMaster1.xml" Id="R4dc1ea12f63f466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a0fad75a83c4698" /><Relationship Type="http://schemas.openxmlformats.org/officeDocument/2006/relationships/notesMaster" Target="/ppt/notesMasters/notesMaster1.xml" Id="R482332ffe3924ad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feeb930bd3343e4" /><Relationship Type="http://schemas.openxmlformats.org/officeDocument/2006/relationships/notesMaster" Target="/ppt/notesMasters/notesMaster1.xml" Id="R8cb513b8dcf04ec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1d7234ddec04b61" /><Relationship Type="http://schemas.openxmlformats.org/officeDocument/2006/relationships/notesMaster" Target="/ppt/notesMasters/notesMaster1.xml" Id="Rac22d6991ad64a86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25ca09cd6b04862" /><Relationship Type="http://schemas.openxmlformats.org/officeDocument/2006/relationships/notesMaster" Target="/ppt/notesMasters/notesMaster1.xml" Id="R5edd246ed2cd4ddb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3f54b9fab594c37" /><Relationship Type="http://schemas.openxmlformats.org/officeDocument/2006/relationships/notesMaster" Target="/ppt/notesMasters/notesMaster1.xml" Id="R58810bbfdc404f06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57f5e2d348d4770" /><Relationship Type="http://schemas.openxmlformats.org/officeDocument/2006/relationships/notesMaster" Target="/ppt/notesMasters/notesMaster1.xml" Id="R8ceb5ebb01a349f1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995e4ca2b1c841e9" /><Relationship Type="http://schemas.openxmlformats.org/officeDocument/2006/relationships/notesMaster" Target="/ppt/notesMasters/notesMaster1.xml" Id="R9d582cc9199c462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f105833557e4bf5" /><Relationship Type="http://schemas.openxmlformats.org/officeDocument/2006/relationships/notesMaster" Target="/ppt/notesMasters/notesMaster1.xml" Id="Rce85916d301849f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物理 的“热学与气体”学习单元。本套课件共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讲稿】明确告诉学生：本单元只训练“热学与气体”。先解释知识范围，再用一句话建立核心判断，最后示范标准方法。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【互动提问】请用自己的话复述“状态量关系需满足过程条件”，并举一个会触发“摄氏温度直接用于气体比例”的错误例子。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Q1：0.6 kg 水升温 6 °C，水的比热容量为 4200 J kg⁻¹ K⁻¹。吸收热量为： 选项为 A.16120 J；B.14120 J；C.15120 J；D.17120 J。讲解时强调：状态量关系需满足过程条件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【预期回答】学生能说出“画状态图—列守恒—判断过程”中的起始动作，并避开“摄氏温度直接用于气体比例”。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分步讲评：先重述题目条件，再逐步示范“画状态图—列守恒—判断过程”，最后给出正确结论“15120 J”。完整解析：Q=mcΔT=0.6×4200×6=15120 J。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用户提供《物理1000题（中文版）》题型结构、HKDSE Physics Paper 1/Paper 2 与评分资料｜Paper 1A·比热。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【预期回答】学生能把失分归入“摄氏温度直接用于气体比例”或更精确的个人错因，并写出可执行检查动作。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讲稿】逐项解释“热学与气体”中的专有名词、符号、对象和单位。特别强调：摄氏温度直接用于气体比例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讲稿】用“条件—表示—方法—核验”重建本知识点。示范时逐步引用：画状态图—列守恒—判断过程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讲稿】带学生逐句读取任务，不先求答案。要求指出材料中的有效条件，再按“画状态图—列守恒—判断过程”作答。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1A·热功率；用于知识范围与设问结构校准，题目身份为DSE原创模考题，不冒充历届真题（访问日期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1A·气体定律；用于知识范围与设问结构校准，题目身份为DSE原创模考题，不冒充历届真题（访问日期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讲稿】先展示错误路径，再用解析链复原第一失分点。禁止只说“粗心”；必须落到“摄氏温度直接用于气体比例”或更精确的动作。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1A·热功率；用于知识范围与设问结构校准，题目身份为DSE原创模考题，不冒充历届真题（访问日期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1A·气体定律；用于知识范围与设问结构校准，题目身份为DSE原创模考题，不冒充历届真题（访问日期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Q11：0.8 kg 水升温 8 °C，水的比热容量为 4200 J kg⁻¹ K⁻¹。吸收热量为： 选项为 A.27880 J；B.25880 J；C.26880 J；D.28880 J。讲解时强调：状态量关系需满足过程条件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【预期回答】学生能说出“画状态图—列守恒—判断过程”中的起始动作，并避开“摄氏温度直接用于气体比例”。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分步讲评：先重述题目条件，再逐步示范“画状态图—列守恒—判断过程”，最后给出正确结论“26880 J”。完整解析：Q=mcΔT=0.8×4200×8=26880 J。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用户提供《物理1000题（中文版）》题型结构、HKDSE Physics Paper 1/Paper 2 与评分资料｜Paper 1A·比热。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【预期回答】学生能把失分归入“摄氏温度直接用于气体比例”或更精确的个人错因，并写出可执行检查动作。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讲稿】逐项解释“热学与气体”中的专有名词、符号、对象和单位。特别强调：摄氏温度直接用于气体比例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讲稿】用“条件—表示—方法—核验”重建本知识点。示范时逐步引用：画状态图—列守恒—判断过程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讲稿】带学生逐句读取任务，不先求答案。要求指出材料中的有效条件，再按“画状态图—列守恒—判断过程”作答。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1A·热功率；用于知识范围与设问结构校准，题目身份为DSE原创模考题，不冒充历届真题（访问日期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1A·气体定律；用于知识范围与设问结构校准，题目身份为DSE原创模考题，不冒充历届真题（访问日期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讲稿】先展示错误路径，再用解析链复原第一失分点。禁止只说“粗心”；必须落到“摄氏温度直接用于气体比例”或更精确的动作。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1A·热功率；用于知识范围与设问结构校准，题目身份为DSE原创模考题，不冒充历届真题（访问日期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1A·气体定律；用于知识范围与设问结构校准，题目身份为DSE原创模考题，不冒充历届真题（访问日期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Q21：1.0 kg 水升温 10 °C，水的比热容量为 4200 J kg⁻¹ K⁻¹。吸收热量为： 选项为 A.43000 J；B.42000 J；C.41000 J；D.44000 J。讲解时强调：状态量关系需满足过程条件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【预期回答】学生能说出“画状态图—列守恒—判断过程”中的起始动作，并避开“摄氏温度直接用于气体比例”。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分步讲评：先重述题目条件，再逐步示范“画状态图—列守恒—判断过程”，最后给出正确结论“42000 J”。完整解析：Q=mcΔT=1.0×4200×10=42000 J。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用户提供《物理1000题（中文版）》题型结构、HKDSE Physics Paper 1/Paper 2 与评分资料｜Paper 1A·比热。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【预期回答】学生能把失分归入“摄氏温度直接用于气体比例”或更精确的个人错因，并写出可执行检查动作。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讲稿】逐项解释“热学与气体”中的专有名词、符号、对象和单位。特别强调：摄氏温度直接用于气体比例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讲稿】用“条件—表示—方法—核验”重建本知识点。示范时逐步引用：画状态图—列守恒—判断过程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1A·比热；用于知识范围与设问结构校准，题目身份为DSE原创模考题，不冒充历届真题（访问日期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讲稿】带学生逐句读取任务，不先求答案。要求指出材料中的有效条件，再按“画状态图—列守恒—判断过程”作答。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1A·热功率；用于知识范围与设问结构校准，题目身份为DSE原创模考题，不冒充历届真题（访问日期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1A·气体定律；用于知识范围与设问结构校准，题目身份为DSE原创模考题，不冒充历届真题（访问日期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讲稿】先展示错误路径，再用解析链复原第一失分点。禁止只说“粗心”；必须落到“摄氏温度直接用于气体比例”或更精确的动作。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1A·热功率；用于知识范围与设问结构校准，题目身份为DSE原创模考题，不冒充历届真题（访问日期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1A·气体定律；用于知识范围与设问结构校准，题目身份为DSE原创模考题，不冒充历届真题（访问日期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ceed789fc19410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daabaf6ad79458d" /><Relationship Type="http://schemas.openxmlformats.org/officeDocument/2006/relationships/slideLayout" Target="/ppt/slideLayouts/slideLayout1.xml" Id="R3056e08a236d4e5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056e08a236d4e5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93545c0d0247ff" /><Relationship Type="http://schemas.openxmlformats.org/officeDocument/2006/relationships/image" Target="/ppt/media/image.png" Id="R06cf3355932e413a" /><Relationship Type="http://schemas.openxmlformats.org/officeDocument/2006/relationships/notesSlide" Target="/ppt/notesSlides/notesSlide1.xml" Id="R1c7a43fde3244a3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6ae334662248c3" /><Relationship Type="http://schemas.openxmlformats.org/officeDocument/2006/relationships/image" Target="/ppt/media/image2.png" Id="Rfcfee891486b4297" /><Relationship Type="http://schemas.openxmlformats.org/officeDocument/2006/relationships/notesSlide" Target="/ppt/notesSlides/notesSlide2.xml" Id="Rf7177a32f0944c7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16eda3292f4d79" /><Relationship Type="http://schemas.openxmlformats.org/officeDocument/2006/relationships/image" Target="/ppt/media/image3.png" Id="R69d11d04b0a845d7" /><Relationship Type="http://schemas.openxmlformats.org/officeDocument/2006/relationships/notesSlide" Target="/ppt/notesSlides/notesSlide3.xml" Id="R0c6c5ae0e3ab4cc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4c9580571d4e05" /><Relationship Type="http://schemas.openxmlformats.org/officeDocument/2006/relationships/image" Target="/ppt/media/image4.png" Id="R2c7273d2b9ee4c7e" /><Relationship Type="http://schemas.openxmlformats.org/officeDocument/2006/relationships/notesSlide" Target="/ppt/notesSlides/notesSlide4.xml" Id="R8a11d6a217064ef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cb8d7970924fb8" /><Relationship Type="http://schemas.openxmlformats.org/officeDocument/2006/relationships/image" Target="/ppt/media/image5.png" Id="R4e1abd0cf19b4722" /><Relationship Type="http://schemas.openxmlformats.org/officeDocument/2006/relationships/notesSlide" Target="/ppt/notesSlides/notesSlide5.xml" Id="R317596e55249439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373e6dafb24b8a" /><Relationship Type="http://schemas.openxmlformats.org/officeDocument/2006/relationships/image" Target="/ppt/media/image6.png" Id="R37a7d49bf5f34ba9" /><Relationship Type="http://schemas.openxmlformats.org/officeDocument/2006/relationships/notesSlide" Target="/ppt/notesSlides/notesSlide6.xml" Id="R4a42e2faaf0c4f9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48e31e65404767" /><Relationship Type="http://schemas.openxmlformats.org/officeDocument/2006/relationships/image" Target="/ppt/media/image7.png" Id="Rdcb49e3291324369" /><Relationship Type="http://schemas.openxmlformats.org/officeDocument/2006/relationships/notesSlide" Target="/ppt/notesSlides/notesSlide7.xml" Id="Ra5dd9ad8ba33475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cc7625eac54828" /><Relationship Type="http://schemas.openxmlformats.org/officeDocument/2006/relationships/image" Target="/ppt/media/image8.png" Id="R424d5c9eb2bc484d" /><Relationship Type="http://schemas.openxmlformats.org/officeDocument/2006/relationships/notesSlide" Target="/ppt/notesSlides/notesSlide8.xml" Id="R928944abe5fa4b3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74aaa6715c4f16" /><Relationship Type="http://schemas.openxmlformats.org/officeDocument/2006/relationships/image" Target="/ppt/media/image9.png" Id="R20eff87f5185422b" /><Relationship Type="http://schemas.openxmlformats.org/officeDocument/2006/relationships/notesSlide" Target="/ppt/notesSlides/notesSlide9.xml" Id="Rc3ce9f1f6a9c492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6c8145388a477a" /><Relationship Type="http://schemas.openxmlformats.org/officeDocument/2006/relationships/image" Target="/ppt/media/image10.png" Id="R747de449ad89485c" /><Relationship Type="http://schemas.openxmlformats.org/officeDocument/2006/relationships/notesSlide" Target="/ppt/notesSlides/notesSlide10.xml" Id="R7a938c7ab07a491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d9653abb0849e6" /><Relationship Type="http://schemas.openxmlformats.org/officeDocument/2006/relationships/image" Target="/ppt/media/image11.png" Id="Rbe9c0fcb651d4a75" /><Relationship Type="http://schemas.openxmlformats.org/officeDocument/2006/relationships/notesSlide" Target="/ppt/notesSlides/notesSlide11.xml" Id="R60312e58253a4ce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35385e8f1c4cb5" /><Relationship Type="http://schemas.openxmlformats.org/officeDocument/2006/relationships/image" Target="/ppt/media/image12.png" Id="R8f5abf13f6a1489a" /><Relationship Type="http://schemas.openxmlformats.org/officeDocument/2006/relationships/notesSlide" Target="/ppt/notesSlides/notesSlide12.xml" Id="Rbab168151ec44d2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202386c71e430e" /><Relationship Type="http://schemas.openxmlformats.org/officeDocument/2006/relationships/image" Target="/ppt/media/image13.png" Id="Rc843d119dffd4db2" /><Relationship Type="http://schemas.openxmlformats.org/officeDocument/2006/relationships/notesSlide" Target="/ppt/notesSlides/notesSlide13.xml" Id="R3f66e8837e674b2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11fb9824794883" /><Relationship Type="http://schemas.openxmlformats.org/officeDocument/2006/relationships/image" Target="/ppt/media/image14.png" Id="Rf5d0f68f48264794" /><Relationship Type="http://schemas.openxmlformats.org/officeDocument/2006/relationships/notesSlide" Target="/ppt/notesSlides/notesSlide14.xml" Id="R680c8ad8d16540d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8395c9536f4978" /><Relationship Type="http://schemas.openxmlformats.org/officeDocument/2006/relationships/image" Target="/ppt/media/image15.png" Id="Rdf8b491c708b43d0" /><Relationship Type="http://schemas.openxmlformats.org/officeDocument/2006/relationships/notesSlide" Target="/ppt/notesSlides/notesSlide15.xml" Id="R2b354a297bb2409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634e831c024234" /><Relationship Type="http://schemas.openxmlformats.org/officeDocument/2006/relationships/image" Target="/ppt/media/image16.png" Id="R5d9c16b1cdec462b" /><Relationship Type="http://schemas.openxmlformats.org/officeDocument/2006/relationships/notesSlide" Target="/ppt/notesSlides/notesSlide16.xml" Id="R1f96e809e74c441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8fcbf7a9e1461c" /><Relationship Type="http://schemas.openxmlformats.org/officeDocument/2006/relationships/image" Target="/ppt/media/image17.png" Id="R36fd545fbb9a4cc7" /><Relationship Type="http://schemas.openxmlformats.org/officeDocument/2006/relationships/notesSlide" Target="/ppt/notesSlides/notesSlide17.xml" Id="R438a0405df384da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f49c22504a429d" /><Relationship Type="http://schemas.openxmlformats.org/officeDocument/2006/relationships/image" Target="/ppt/media/image18.png" Id="R9ebb7d5888624aa2" /><Relationship Type="http://schemas.openxmlformats.org/officeDocument/2006/relationships/notesSlide" Target="/ppt/notesSlides/notesSlide18.xml" Id="Rf88bee0cc4ff47d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6fb40ac6944ffc" /><Relationship Type="http://schemas.openxmlformats.org/officeDocument/2006/relationships/image" Target="/ppt/media/image19.png" Id="R0f94676041cf4de1" /><Relationship Type="http://schemas.openxmlformats.org/officeDocument/2006/relationships/notesSlide" Target="/ppt/notesSlides/notesSlide19.xml" Id="R75f6206d93774d2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d72a6a01b3416c" /><Relationship Type="http://schemas.openxmlformats.org/officeDocument/2006/relationships/image" Target="/ppt/media/image20.png" Id="Rfa6ee537cff949b1" /><Relationship Type="http://schemas.openxmlformats.org/officeDocument/2006/relationships/notesSlide" Target="/ppt/notesSlides/notesSlide20.xml" Id="Rfe11ae42a5624e7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abd0b662444691" /><Relationship Type="http://schemas.openxmlformats.org/officeDocument/2006/relationships/image" Target="/ppt/media/image21.png" Id="R56f09fdc5d3f4547" /><Relationship Type="http://schemas.openxmlformats.org/officeDocument/2006/relationships/notesSlide" Target="/ppt/notesSlides/notesSlide21.xml" Id="R2688316aea3e426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de21fe124047b3" /><Relationship Type="http://schemas.openxmlformats.org/officeDocument/2006/relationships/image" Target="/ppt/media/image22.png" Id="Rd2e950d5d44b4d1d" /><Relationship Type="http://schemas.openxmlformats.org/officeDocument/2006/relationships/notesSlide" Target="/ppt/notesSlides/notesSlide22.xml" Id="R34c42441adae4c7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5d38d5d2b04512" /><Relationship Type="http://schemas.openxmlformats.org/officeDocument/2006/relationships/image" Target="/ppt/media/image23.png" Id="R8d4b3d7bbc2f4450" /><Relationship Type="http://schemas.openxmlformats.org/officeDocument/2006/relationships/notesSlide" Target="/ppt/notesSlides/notesSlide23.xml" Id="R87819ec68ca9475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97fa4d20bd4f5f" /><Relationship Type="http://schemas.openxmlformats.org/officeDocument/2006/relationships/image" Target="/ppt/media/image24.png" Id="R0cade303a6474b06" /><Relationship Type="http://schemas.openxmlformats.org/officeDocument/2006/relationships/notesSlide" Target="/ppt/notesSlides/notesSlide24.xml" Id="Rfda7fd719f7b4c30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d4e7b5dea44ce4" /><Relationship Type="http://schemas.openxmlformats.org/officeDocument/2006/relationships/image" Target="/ppt/media/image25.png" Id="Ra83ec31bafdb4311" /><Relationship Type="http://schemas.openxmlformats.org/officeDocument/2006/relationships/notesSlide" Target="/ppt/notesSlides/notesSlide25.xml" Id="Rf914b8b530154df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3139e295ee4d7b" /><Relationship Type="http://schemas.openxmlformats.org/officeDocument/2006/relationships/image" Target="/ppt/media/image26.png" Id="R4c1cd1673a8c4a75" /><Relationship Type="http://schemas.openxmlformats.org/officeDocument/2006/relationships/notesSlide" Target="/ppt/notesSlides/notesSlide26.xml" Id="R32dfd7faa06a47d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5715171b7f4ce2" /><Relationship Type="http://schemas.openxmlformats.org/officeDocument/2006/relationships/image" Target="/ppt/media/image27.png" Id="R623ac6f562004a07" /><Relationship Type="http://schemas.openxmlformats.org/officeDocument/2006/relationships/notesSlide" Target="/ppt/notesSlides/notesSlide27.xml" Id="Rcf937f9878e7470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dfbe2639114f8d" /><Relationship Type="http://schemas.openxmlformats.org/officeDocument/2006/relationships/image" Target="/ppt/media/image28.png" Id="R2ca2e3b75cfe4aeb" /><Relationship Type="http://schemas.openxmlformats.org/officeDocument/2006/relationships/notesSlide" Target="/ppt/notesSlides/notesSlide28.xml" Id="Re11d78617466411f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4b449dcac94fe0" /><Relationship Type="http://schemas.openxmlformats.org/officeDocument/2006/relationships/image" Target="/ppt/media/image29.png" Id="Rd7b20f2a9b3444be" /><Relationship Type="http://schemas.openxmlformats.org/officeDocument/2006/relationships/notesSlide" Target="/ppt/notesSlides/notesSlide29.xml" Id="Rc286c05bb1204b36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8837497fae432c" /><Relationship Type="http://schemas.openxmlformats.org/officeDocument/2006/relationships/image" Target="/ppt/media/image30.png" Id="R6753627c6d694bca" /><Relationship Type="http://schemas.openxmlformats.org/officeDocument/2006/relationships/notesSlide" Target="/ppt/notesSlides/notesSlide30.xml" Id="Re4566cffeb94402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E5D7A8-B610-46F8-A376-C01F139F5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87BC9A-529C-4325-A07D-25E4BE8FD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41AD34-5EE9-458B-BC8C-EE16B172B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PHY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583A2A-8293-467A-B4EB-37C976738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热学与气体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571392-5178-4AF5-9C3B-C3C9C5B50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温度、内能、热传递、气体定律。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E2D3D2-75A2-4F87-85A3-E85E1A99F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7BD0EE-D9D5-4374-8987-FF478F9A0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8C734C-F73E-4DE6-BA08-19A03C022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1A7B8B-FB54-4991-AEC1-7EF5D7D3E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cf3355932e413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E6D3C3-47AF-4F58-93BC-A1EA1D304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C3E6D0-D9D6-404C-8A13-D62D156DB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78DFDE-D110-4415-B656-B878E2F31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386155-4001-4131-A804-1DB7F5968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471349-55A9-450E-90DB-0BD56913E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A66044-8050-47D8-9DD1-FF7723736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8B27EB-0A04-4E8C-B35E-6DED0DA68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E3DD27-E6D2-402B-870B-83FB04349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热学与气体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32CA10-15F0-4704-9141-B2AB823F5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21936659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047AC63-05C9-40A1-9154-832F0BAA1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BF6EF3-7EF4-4F40-8432-02F80F962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fee891486b429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A0ADD2-ACC1-49CF-8915-DCFC18F8E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858CFF-DE1D-4BAC-8F64-1618F2358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6DC08A-7323-4EBC-AEA9-E16F6E85A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19228A-A741-4FAE-A2D0-93328950A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5FF202-38BF-4C5C-A5FA-5C7677EC2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557825-62EF-49DE-B355-BA8559DFA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22B692-6068-4E5C-8A63-E67BA988C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F3DAC5-D84D-4208-B137-A01FF76A0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7ED3ED-ACDF-49B4-897C-768ECF3EB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03C922-B69C-45B1-9077-378285BD1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DC0357-F1B5-4140-9C43-8BACE87C1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916C49-2C90-47D7-80E3-8B172084C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54813E-CB9F-4925-9CCF-17F0568FB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F8855B-4CF5-475D-BA8A-2C9F4DF1E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4CDF84-2773-4BAE-A8AC-E819518F7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AA36B9-AC26-4304-8C89-C5A53D467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11B57C-0CA4-4CCB-9B2A-1903EC192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成功标准｜状态量关系需满足过程条件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11947C-3095-4B99-8751-C2CC29654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941D5C-72A0-4448-AD2C-B9C50AA05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热学与气体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8857FB-C1FA-49CD-9BEE-A8186F94A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73646097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1A4EEF-887B-4BFB-84B0-F9EA3C463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A0118B-B51A-48F7-A06E-5822EAA5B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d11d04b0a845d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DC94C8-F550-486A-9BB1-D8C95DC63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热学与气体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687311-D0A5-4CB4-A561-F81A463F8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9F2215-3C91-4EEB-89C2-857F6C0E3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4C9D26-1930-41C7-87CD-870A19B86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D70E7C-3D07-4F1B-9B6F-A37C38C31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状态量关系需满足过程条件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3E98B2-4A4F-462C-AC0F-E0D2891F2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边界提醒｜摄氏温度直接用于气体比例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776797-3A60-49B3-AFEB-D7ABEB09B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1FDDFF-FAF1-414F-9AED-08FB583F0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BEFED0-CA18-44E7-8588-80F0AE8FB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温度、内能、热传递、气体定律。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13B72E-542F-45AA-9AA5-553870203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B83986-66F1-4353-88A2-006A91550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E28811-83B0-4966-B951-D940EA93B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画状态图—列守恒—判断过程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3F315C-C823-4658-9B4C-CC8D68C80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用户提供《物理1000题（中文版）》题型结构、HKDSE Physics Paper 1/Paper 2 与评分资料｜Paper 1A·比热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159075-AC2A-4896-8605-EA113C020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2F5BD9-7802-4B71-BA6E-329042B7D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698FDC-156E-48D0-88F3-0783ADD14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热学与气体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7281EE-1D65-49D1-9A48-87BF9C8F0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98707050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C1326B-6899-4452-AE8C-4FD1A8C4C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90BAF5-C92C-4BDF-B546-4C3D8F847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7273d2b9ee4c7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DF2A0D-B8C9-4AD5-B23C-D694190FA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BBD2FB-BF8C-4A4C-A0C7-3CD601558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7283F9-3BCF-4051-B89D-3A4B54B9C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能解释“状态量关系需满足过程条件”，并识别一个反例或边界。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5E48AD-3A6A-4FAC-8DE8-5B526F2FD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E0CDD7-CEA3-4DF7-8271-4C1F1712D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D74D4C-64EC-4612-8EC3-2C236F2E9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0.6 kg 水升温 6 °C，水的比热容量为 4200 J kg⁻¹ K⁻¹。吸收热量为：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A45DF7-0E1D-4049-8921-5DC747BBE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高频错因：摄氏温度直接用于气体比例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934C2F-65A0-4B3E-8D11-7205F5DB6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D81344-7FD2-4724-BF33-4E02FBBE2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1B6526-8746-4673-A4C8-B6D45CCA1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状态量关系需满足过程条件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026212-4F06-48D7-9C5A-230B8527F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846BCA-4908-47C6-B7F0-26DEB745A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36C649-6268-496B-942C-B10846A70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热学与气体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7E5F5C-69D4-4590-B0F0-10DA82447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36352616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83CFED-AF0B-4DA4-9AE4-9D407594E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01CD2A-1D59-46C4-BCB5-1A8114FFF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1abd0cf19b472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EB6544-1AD6-4612-BF38-55F099323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30B284-BD90-4B32-8E30-0B518843C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22F7FD-E6B9-486C-AE48-D3F094CAE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82A605-100F-4EE7-932C-D2DB5E48A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BA5AA1-9FFA-4E76-A9C9-BAF2408FB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画状态图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AAB389-0CD4-43F2-8A2F-C22584C86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9D0506-E3DB-4ADC-837E-477E303F9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AA4DBE-CBB3-4A0C-967E-825A9544F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FE7FB9-503B-4007-8BDF-9BDD8D5F3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判断过程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6757D8-1AE6-49C7-B022-CE5EBB728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C115F3-6813-4E50-AD48-3EF1187EC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CAA578-8CD0-4530-A08D-3430EA61E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0.6 kg 水升温 6 °C，水的比热容量为 4200 J kg⁻¹ K⁻¹。吸收热量为：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594AE4-8BCA-4C46-BF38-C703CEF4A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70530A-312A-479E-B8CD-64715EFF7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38A901-DDC1-4D9F-8694-E3D18BB24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正确结论：15120 J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解析：Q=mcΔT=0.6×4200×6=15120 J。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09923E-E4AE-436B-BBD4-A609B0F38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8FEA48-6397-4625-A944-D3BDA2382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7EE0CF-9843-4635-854F-F274BB2AC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热学与气体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26221B-F639-4E0B-9862-771BB2334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59511578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F0E70E-CA9A-4875-BF59-BDDFCFDAB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D1EB5E-5AC4-40B3-8CA1-72CBED03E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a7d49bf5f34ba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67DBBA-259B-4DA5-AB15-2EC934E1A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C2D527-8E48-4FA3-9459-C83A4826D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4F3E82-24FD-45D8-A564-E6771A6A7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0D4BE0-F657-47C0-B4A6-FC4C7F218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7224BE-1FEF-4529-A935-D4B0E036C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D9BA7A-0075-4FA0-95E2-D24ADC563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FFBF4E-7054-4077-8489-ADAB9B5FF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B65445-1A8C-4A2F-80DC-0E9B5B3BF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BE48A4-A508-44A5-A868-68398218E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01978D-1FD3-4A41-8257-AB0074807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4C529A-50B1-4892-A0B3-4F00FEE95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0CEDF6-47DB-4BB0-913B-1A810FA74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8FB825-514B-45FE-B6D8-AD2BE4AF8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摄氏温度直接用于气体比例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7F6E62-8C30-4710-9408-A4E460B8F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3B5E59-2154-4173-9FDC-872ED64DC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A3369A-E68A-49AF-9D09-DD73120B0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602B09-6F9C-44D5-B36A-7D61BB311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3B709F-0828-4414-A60F-358CB0BF6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热学与气体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F1281B-E828-4FE0-B7E5-F18699912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40560661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D2868A-A23B-4B67-9A4B-5892742C7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A5FBD9-A467-4FEB-A557-0BBADDCEC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b49e329132436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0576BE-750D-493B-8FB2-3C0C31CA6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3DB1F8-5174-44F8-A49F-04819F695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07A445-2A7F-4573-B03A-924126790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3AB03E-DBA7-44E4-97DC-A7215A297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热学与气体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428991-735E-4222-AA1C-BEB0EA2A2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4A8648-F898-4FF5-BED6-A7F30130A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1BBA89-5120-4ADE-BC15-D953C0F1E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状态量关系需满足过程条件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BC9923-F3C6-4007-ADFD-CEB3953C5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A32726-2F92-4C01-BA48-49861DAFF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D39440-152E-41D4-9011-141A591C7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画状态图—列守恒—判断过程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D7E2CC-5077-4332-BABE-6673EEEFD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54FC5D-B8C1-4D0C-9CC4-0105F92B3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21812B-05F6-4808-A23F-48B7AE543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摄氏温度直接用于气体比例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D71CB4-CFCC-4EBD-9B25-6FA9B4C22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D968AF-42A7-44C5-872F-4E7D886A3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8ECDAC-F050-4A7B-82F2-8FEB1FA79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热学与气体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342DDF-E415-4F13-8600-27398FE6A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81235867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A43E2E-A617-4F3E-84EB-ACD22FD06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30B70A-6F98-4115-B2A4-0288B378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4d5c9eb2bc484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34F236-5C9B-4FCC-ABFE-D1D5B8C9D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94F6D1-7E37-47AC-A28D-2C9893D1D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5E7AA1-8DEC-4E2D-8D11-40C2EC9E1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7BAB8C-24DA-4FA6-ABE4-A4463DFFD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0.6 kg 水升温 6 °C，水的比热容量为 4200 J kg⁻¹ K⁻¹。吸收热量为：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C377B5-4C0F-4638-96F4-9498520FD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99D9BF-E14B-436A-A012-4B0F000BC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3A9050-64F8-4B93-BA03-D4F067431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状态量关系需满足过程条件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58F6BA-6D99-4882-965C-9E417DDE6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A477E2-CD3F-45D6-9308-094280D69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7AC421-BE9A-478D-861D-B3C9A7567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画状态图—列守恒—判断过程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5F1493-C197-43DE-A4E5-F82642360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C4ABD8-81DD-4503-8F23-09B619368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69BD21-069F-4A21-84A3-9685A7BB1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检查：摄氏温度直接用于气体比例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8BBC0A-BDF1-4076-A72F-87BBABDB5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C98382-BF6C-48FB-BA4E-2DC191DB6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1639E3-EB9C-45D3-820F-D41F6C9D1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热学与气体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98AD34-F9E4-4678-B3F1-23AC7AFED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68308187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F91CA2-4919-467D-9984-BC80F50CA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FDBBE7-C60D-42EC-AB59-32CCD2BAA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eff87f5185422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D9C86B-8606-4785-8D1F-7DCFAD629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C98423-6EDC-45BB-8F83-DEBA4AB78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5AC4D5-5AE9-464A-B1EE-33B7B5C34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85029E-9932-4F97-8BB9-48C31951F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加热器在 25 s 内向水传递 7000 J 能量。平均功率为：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594E0E-9E91-4E9F-90BA-F4084A1E8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1A·热功率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C7B06A-88DE-44A8-9504-69FB7DD32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FF7881-F157-4192-BEC2-7F8006919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7FA7A2-F090-469C-89D3-9F63137EA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33A7AD-CBD1-45EC-8009-9CF88A363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47207A-6934-49C6-A9B8-5B7A04E35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F79FA6-6FB7-42A4-959B-5FA223CCE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30435F-65CB-4101-9E12-004E40C4F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B2FDE2-2422-40ED-92EE-5F39E10DB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7DE212-72D1-47CE-B923-8D912D3CD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BA87ED-0E11-4689-8AA6-B5C28CA49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3E91C0-5B60-42D0-98C8-13BB6C519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3F9A8B-FF4C-4C06-897E-C0D77B4C6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92ADE5-2147-4360-9998-CDBB42BE8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热学与气体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BA3DF4-2778-4541-8888-2010D225B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211426389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6583C0-B340-4BA3-AF24-812C88495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973DE9-8F2B-42A0-A516-735C0415F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7de449ad89485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734290-4DBB-4A40-96AF-678CDC6FF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86C21E-1719-49E0-89DB-CFC56CA9D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93FF1F-0E77-42EB-854F-2C02B1D3B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0F8F56-3F30-46E8-9E4A-4A0ED6798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A1CE7E-F37B-4BDA-BCB8-7F52FA725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0.6 kg 水升温 6 °C，水的比热容量为 4200 J kg⁻¹ K⁻¹。吸收热量为：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98ED30-E572-4F4C-97DF-350112C61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DFE8DD-9CF9-483A-AA11-68420EA2A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DD39A1-4D15-49E6-B34D-E9DCEFD60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C71889-2C62-45DA-9D98-8A8EE58F2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加热器在 25 s 内向水传递 7000 J 能量。平均功率为：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4F5B9A-FB67-44D7-B378-01BE6AB0A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F07615-B223-4522-9380-E8196CED8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82D6E3-FBE2-495B-B218-6C268F394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6D4656-07B3-428A-8EB4-61D7E9DA0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定压气体在 300 K 时体积为 2 dm³，加热至 360 K。新体积为：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C4E18E-79C4-4E7D-9351-C83D02938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50F022-A16F-45D7-BE9F-C3D0F2617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246EC1-522C-4310-8500-B02B9FAC2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热学与气体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B8855A-4059-4CF4-8338-BA03D7DA7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83413103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3FCFAD-DC0C-4EC9-BE6C-95545ED90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0FC4E0-11FE-43B2-83AE-E4CF8FB68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9c0fcb651d4a7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C52D4A-A550-4E37-8ACF-27D381E63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C36E87-F78C-45C7-A529-D20A0E486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104CF7-3F63-4A27-8299-03E029E80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C45D9B-72E8-4154-8FB6-49EBEB65E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摄氏温度直接用于气体比例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957E99-225B-4CC6-8626-BB3B91269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0AA364-9522-45A0-8AB6-3AFFB5839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7E89B2-A182-4931-A615-D5D1F7571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C65325-609E-40B2-9494-18A43E273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正确结论：280 W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解析链：P=E/t=7000/25=280 W。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9CBCF3-3C58-47E1-BD98-BFF5A0E97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EAAA34-A303-4A30-8C06-CF6537F2D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E4CD39-4CE3-4CDB-AEE3-7360488F1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热学与气体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9839CB-C79E-4DE9-A804-F0AB822C9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22711718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6DF89E-1F5C-4343-BB78-4304F9A7A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DDA93A-5A97-4C82-9F35-FE4DCDAD3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5abf13f6a1489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4EC578-4318-416E-8D95-6EC8B307D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441DB3-64E6-481A-9824-4D5FDD38D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CF6C2C-19A6-430C-A260-05A154C88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B6176E-8AF9-4306-BA94-DB092E791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定压气体在 300 K 时体积为 2 dm³，加热至 360 K。新体积为：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FC9610-35DB-4C94-9FCA-A79B7F084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FC7EEF-6635-462A-8801-AF84D7393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DB93BC-1AFA-4E63-9018-08A8DCC69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47A50D-1DAD-49DB-BC4C-05189001F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74AF6A-7D6D-41D5-8972-4B4CEBA99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DB2441-4426-4D80-82CB-EB31858F1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A041F7-81DF-41DB-95E0-B126CBE75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C2343C-2C83-40D9-B983-A2B093CCE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热学与气体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B8CBF9-7473-4B5A-9225-A0158AC8A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40385711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163C5F-A823-4428-930B-EEFB1916B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EC935D-F82C-46F1-A646-A7EFB5037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43d119dffd4db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88707B-26AD-4958-B2CB-992981BBD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18CE30-CED1-49F2-AB69-EFE5CC000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F9E58E-F0B9-4AE0-9695-0D0EAED02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能独立执行“画状态图—列守恒—判断过程”，并说明每一步理由。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21EC8E-4364-4F49-BB75-C396553FE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788272-1337-441F-998E-53723CADF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9319AF-A6F8-49B3-8A0F-6FD5B9173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0.8 kg 水升温 8 °C，水的比热容量为 4200 J kg⁻¹ K⁻¹。吸收热量为：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5E1897-BBAD-471B-B3EE-873257444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高频错因：摄氏温度直接用于气体比例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E2D293-5725-44FA-AD07-7C188AF2C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C38735-4D4D-4150-94A9-876B1DE6C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ABB58C-2FBF-4BE7-B26D-A811DDED1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状态量关系需满足过程条件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9F675E-5F6E-49C2-9EB9-5DFC352BD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7BCC27-1574-4E67-92D9-8E45912E6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089DC6-248E-4D8D-9E5A-461B2C407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热学与气体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0B8B59-3012-44A9-BD29-7A25950A2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67299263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034916-B0E2-459C-8AAE-FEE35F81B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F064E1-5CDC-447A-9CD0-AF49E3D9F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d0f68f4826479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E72E99-3087-4258-8516-95FB83EC5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DB29C6-98D8-43C9-9873-E5497C42C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96C727-725A-4AEA-9B71-347B3C1E9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748777-AADA-4095-965A-60F6A2CA2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5D4B2C-0A10-4372-9F2E-ED9941A76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画状态图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B4B731-099D-49A3-A64B-0CA0543C2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09E098-0CFE-4E14-A9E2-0C5DC31FA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B7362F-2FA0-4485-9F6F-4D66428C2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88FFA3-DF90-4320-8619-371082B60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判断过程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709810-F48B-4E7C-89D0-DD8AD6183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4A6A81-4675-4686-BBCB-B70916527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9437C5-F3F5-4E49-86B8-E5FD14B3E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0.8 kg 水升温 8 °C，水的比热容量为 4200 J kg⁻¹ K⁻¹。吸收热量为：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5304BD-7E67-4717-A6C3-968A80B77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FCDD6B-419B-43FD-87CA-5F91B3185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5862F8-70F9-4C7E-94E2-395496F5B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正确结论：26880 J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解析：Q=mcΔT=0.8×4200×8=26880 J。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22D384-64F7-4EAB-8A82-920A55A56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689FF1-ACE9-4163-8F26-A22BB542E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490F2B-E52D-455D-B559-BBB4AECB9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热学与气体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E429B8-68B9-4A57-B7FF-AD54792C0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93383143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0AD751-36EC-493A-B95C-E2ABAB65C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8C1105-5DCC-4277-B6C7-F0A3EA32B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8b491c708b43d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824A8F-E2AF-4BC2-9566-AF652C95B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509EFD-8903-4092-81DB-FF4C12A26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21B3D5-65CD-46C3-950A-DB6BBF7E7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D76DF2-8222-45F4-993C-EC5302ABC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30E7EB-29BF-4000-ACF3-4321C861C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5C6773-9B1B-4CBC-B44F-86CD1AC77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9BB943-9F34-441A-A83C-D0B788DF9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645E28-C562-4F8A-AEAB-E4E8439F7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40CDBC-62CF-43C1-9FB5-44D9B8126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DD5742-B68F-412F-B6A6-C04D13FEC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FA050A-1D51-4FAA-8DFE-2248E79B6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932639-336C-4975-B0C1-C5BA71DC7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7530FC-F383-4011-B5BA-C6FB318F5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摄氏温度直接用于气体比例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9860C4-EC61-4AAF-BBB4-B0E33A531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8757DB-5B29-4F48-B1CC-483AA870A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8A89D0-61D0-4C32-B539-2C1D63F53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ECEEEB-B133-484D-BC83-714D73399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9C7E08-96FC-4AB6-831B-1608A0EF7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热学与气体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08A5A7-73B9-4516-9B42-977372680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25947782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2B26CA-5DB1-4576-9C56-EE5D7A571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D09114-8C49-403C-8F9D-00EDC6480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9c16b1cdec462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302055-2EA6-4E5D-91DE-818DF7633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3840F2-7DC1-4B11-8732-F639E5C38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874A36-F7DA-4DB0-951C-2C15B9FD8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65C7BE-F323-4FB2-B48D-1ADDA8CF3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热学与气体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479285-3E38-4B47-88D2-2F3DE469A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7D26A5-E651-4E89-8FE2-FD5C9C655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84324B-D739-47F3-BBA7-27B1E0BCC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状态量关系需满足过程条件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8CCCCA-FE4D-499D-8B00-32DC49B51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EA3098-FE12-43D0-B4C7-AB8D6ED59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50DADC-8179-4228-87DD-54F7AC65D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画状态图—列守恒—判断过程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13D564-49D7-4EA6-9B1B-A030A1C62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1E0761-609C-41E4-9507-5D12B71EC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31C1AF-E5FC-437B-AD92-A55FBC766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摄氏温度直接用于气体比例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84959C-8802-4BED-A976-1D441F3C5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59C57C-93CE-42D6-9C56-438540C80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47D687-AD37-49E5-823F-C8F03D867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热学与气体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FC54FC-20A6-42EE-8EEE-DDBB05ED0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28156348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DACEC6-02FF-4448-9CE8-D3811B236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503EA5-6E27-4A10-B928-F89B6E5E7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fd545fbb9a4cc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C12AA8-0960-4203-899C-6183BBF29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93831F-51F4-4D59-A427-A9DD051A5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18292B-CEF5-4577-8026-FA423D93A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3A1434-236D-4FB0-BDDF-D2B02FA5E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0.8 kg 水升温 8 °C，水的比热容量为 4200 J kg⁻¹ K⁻¹。吸收热量为：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F70614-5E6A-4380-BE29-D3E5CE8C0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BB8A6A-1A11-4624-B75C-465F3969E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F942BC-B7A3-4784-B6D1-BCF0C969E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状态量关系需满足过程条件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C9C71A-A8FF-4C8F-A634-65861D3CE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B0C941-CCEC-4EAF-8F75-C116CE746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11C64F-9B6D-44D3-A688-698B5E20C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画状态图—列守恒—判断过程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5680D5-7B83-429D-AE30-57DA2BEE9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E1F8D5-B814-4B45-A1B2-C21685CB1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680EC3-441A-4A43-A845-959F6BA60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检查：摄氏温度直接用于气体比例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B5B66C-9371-4D26-8647-A859789D7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3D7273-20A5-44FF-B81B-08BA043E2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56FAAD-15BF-4299-AE88-8CB1D4811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热学与气体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87F4CC-DFF3-4D81-8305-EB364F631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72450758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2169EA-EEBB-4F59-8708-519293482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2E714A-1503-4048-8C4D-6EF44166B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bb7d5888624aa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1D302D-9C04-4E11-99C4-112A84FFD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0A34CC-801E-447F-88BF-336F55D46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14981B-F2AB-48FE-B9AD-563F0C147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82972E-5D20-4DB7-9197-28BB86D80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加热器在 35 s 内向水传递 9000 J 能量。平均功率为：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BA2BB7-0EBE-4F38-9822-BC74A0886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1A·热功率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C03B95-A937-471C-A243-FC366E9A9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186C89-A76C-44CC-94A3-3228D7963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DB2814-35BE-40E2-B356-B837871EF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E053EB-6E1C-4832-98E3-CD4698FEB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3D05DC-2C40-4710-976B-C10FE6FE3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505506-BC71-4F4F-9F94-535FE9BD2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E555A3-0EAF-436A-B219-F16FF6D99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9AC2BF-ADF8-4A28-AADC-04C2D224F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801E11-3DFB-4A77-A624-826B3AEC3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9A310E-109F-49F2-AEE9-F1EACBE79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F66418-F832-4CA6-AAA1-09210A646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24B380-493C-4996-B63D-1712A6347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F86AE1-E338-42CA-A5A5-5E54CB232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热学与气体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82F6A6-3F30-4E97-86E9-5019D4C8F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42958387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C77585-FC52-4E66-A455-A7C33EB40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D3023B-CC06-44EA-923C-9971CA38F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94676041cf4de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09501A-4241-4E3E-9776-E601F9F3B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5FCA5A-8E15-4CD8-AF51-D7D8254B0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405C27-3798-4CC2-9BAC-77B9F0E71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D084D0-E52F-4984-B032-91C10C611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462A1D-2821-496C-9982-4B67E2B1B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0.8 kg 水升温 8 °C，水的比热容量为 4200 J kg⁻¹ K⁻¹。吸收热量为：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2313E9-B78F-4FFA-879D-89564C768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D83168-844D-4DD0-9BA9-ED018B8E4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CAC807-DC23-49FF-A0AA-30A85FBB6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EC5060-1F49-40EC-A906-E7285C820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加热器在 35 s 内向水传递 9000 J 能量。平均功率为：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39A4B0-6662-455D-9E3A-7305CAA05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8AF104-FE08-4CEE-AA06-3C85A9262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C10A75-F442-4EDC-BAD7-1817AC410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83F2A4-1B48-4274-82C1-25BB33E92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定压气体在 300 K 时体积为 2 dm³，加热至 420 K。新体积为：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0A1DB5-0AD2-433B-9913-E1EFDA337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B2630F-7EA0-4D60-AF68-707AC7B97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CC1FD9-8E5D-4ECE-B469-CBAA44E7E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热学与气体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908F65-16B1-42CD-8E61-5992F0BC2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34839162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E46D49-BF91-413A-939D-80B1A4B35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921C4E-0879-4E2B-A80E-7C6AC4A8B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6ee537cff949b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AEF3E6-53B6-46D0-9CD6-2E00C07BF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857EBD-EA63-4F90-8659-98136FA76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A7B7A0-008D-4496-8024-39F5CE530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19C4A8-D012-406A-ACA9-2F1E88946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摄氏温度直接用于气体比例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F5A738-2A6A-4FED-AE49-7AF402CD8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7D636F-044E-4C20-B8DF-EE9B8673E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BAA43E-ECA9-46AF-9CA1-1D3B8E96E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CC6CEE-1D16-46D8-9F4B-9E27C2B3B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正确结论：257.143 W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解析链：P=E/t=9000/35=257.143 W。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C8D8E2-A6BD-4759-817B-6B1DB8EEE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B5D464-58E6-40DE-820F-89DEBDDD9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7E4BEB-8E27-46F2-B15E-159F9B9C1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热学与气体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374F5C-F2A3-449D-AA69-A412286BC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58778130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A30DA1-F989-4AB3-89AE-C826A6897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A465D3-D9DA-48A3-8CFD-502E159C3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f09fdc5d3f454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CBEFBA-FE51-4719-A14E-65A9FE130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2EB0FA-640C-4F7F-A50B-4DAEDA6FD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4ED42E-DE45-4E92-BB7B-FAE8F37AE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76D96B-3FEA-4E39-9EC3-DF38BEFF4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定压气体在 300 K 时体积为 2 dm³，加热至 420 K。新体积为：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D55AC0-1B69-4206-9CB5-4B385773C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485CC2-5AF0-4B70-817C-80C84FE32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8B420D-40DC-48DB-A8EA-1CB438D2F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C18D7A-F82B-4F77-8670-27F14847E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0AF9BC-3F8F-462F-B918-CAEE8D801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DBEED4-D418-44B4-AE5B-5A82EC5AE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2B3EE9-7E20-432A-B5A8-627763803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CB6E4B-D79F-45DD-9BA3-0CE178886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热学与气体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BA811E-6076-42CD-B061-244A76CCF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29680141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510E9D-58D6-45B0-AA72-78B966DB6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44577C-6C4A-4114-96CA-2903DD76A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e950d5d44b4d1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265A62-F3A5-47E6-A166-6F202B613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4D546D-BC84-4399-8CD8-2374D2FAD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6C9192-6C16-4FBF-BB3D-C77BA24FB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67819D-2990-4280-8A49-4943181F0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EE7991-BE62-44C8-8664-03547A9F2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55C700-97FC-4F8C-A01F-F8C11EA1C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1.0 kg 水升温 10 °C，水的比热容量为 4200 J kg⁻¹ K⁻¹。吸收热量为：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C87196-F30E-410B-8A35-5E419B3BE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高频错因：摄氏温度直接用于气体比例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AC933A-3BAD-47FF-AB73-22F1D04B5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D9043B-F8F0-4A45-AC8E-28C72DEF0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1FDA33-81B7-4E2B-88B9-7CF7BEE40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状态量关系需满足过程条件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B01C0B-7890-4FC4-9283-ADFD81E88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966D44-5255-42FF-ABC3-94E79A21D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3222D8-55B0-4AE6-AA8E-DD8165B2C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热学与气体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309787-7391-4AA1-BD7F-2565E6E14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03155388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4A752E9-1061-49DD-9A46-A5AFEF9CD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205160-62E1-4B34-B4EF-0FAB84A86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4b3d7bbc2f445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1924C2-3C97-41B9-877F-00068D8B3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A05B86-6E39-47D2-97D6-53A1C5186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B34C44-9204-4490-820F-50E1F02CA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5F9201-C80F-4FDC-87F5-0606B9151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323C8C-8448-4CF9-AA3C-BA2185522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画状态图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CBBDAF-7C9F-4AA1-BBC7-6821CC6A6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C0F55F-FDA7-4A57-B82E-0ECB98A4C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616CB0-97AC-4A75-BDE3-062FE0C89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A32365-E24C-4527-B076-DE4B74260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判断过程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405362-ACA0-46B9-B217-C19163E0E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054949-7C27-43A0-A8B8-B0BCB219A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812203-7FC0-4C91-B585-20799C814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1.0 kg 水升温 10 °C，水的比热容量为 4200 J kg⁻¹ K⁻¹。吸收热量为：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69D814-5CD6-4BEB-82DC-C08362BD4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4A78E8-1DCA-4CE3-A90B-6D336A9E6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865296-001C-4EB7-A8FA-47E21D705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正确结论：42000 J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解析：Q=mcΔT=1.0×4200×10=42000 J。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FD26F3-2EF3-4C18-A195-69330D1AD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464026-DD11-40D2-AFD4-5B21B7D8F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2D9F15-4583-47F9-9FAF-46DEE8EA1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热学与气体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5EB860-E8AE-4D02-A572-54C8ACFCD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97258471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9240365-2675-4AD8-A02F-2A46914AD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16D4E1-CC6F-4CA8-AD08-518989EDB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ade303a6474b0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0DFA8A-8792-4381-95F7-D1C45B29D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312FB0-228F-4401-B953-3EB27D0A7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F2EE7B-79FD-4176-99EF-0E3BEE878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888EE4-6D9D-46C9-836A-2BAF0220C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FBF825-7843-4661-897D-2101C03F4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141406-7733-4FBC-88D2-4521910BC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FA5320-B544-4AB8-8E29-D910A6C0F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24C786-C67D-4B19-A2BA-FC93F0333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1B4708-8F83-4FC7-8B82-4F4F94AD4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2A38D6-4F4D-4336-9F00-AE2D07998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69C2CA-861B-449D-8DC2-1BFA73CC4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A26C97-42FA-4337-BB54-B35A5BEA5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ADF52C-C766-4711-817A-D4CC64A5C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摄氏温度直接用于气体比例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185BF7-C2CE-43F3-B831-D7DF39F13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FF4261-A2D3-40B1-AE3B-19E72FAEF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BD0A79-F48F-4D53-8B98-171E86161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9AA877-4DE9-427E-B184-71C4E7565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99FC5D-B3B3-4129-B5A9-C22E890AC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热学与气体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45427A-8C43-4A55-B5EC-93208F4D0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93379109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7B976F-AC99-497C-851C-5ED192D16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EFCD8C-92F8-4742-8987-1E0C04334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3ec31bafdb431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A7C594-ACAB-45B5-88ED-A679B4236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8E414C-8AEF-427B-A643-09E862367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99C509-66D8-42B0-B815-50C05DE18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11A524-BE53-4561-9A9D-933D5A798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热学与气体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D77339-D5BA-4D9C-9EC7-5B76178CC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12E08C-F0F6-4C5E-A7F4-E2AD2C2D3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16D5D1-58BD-4F00-9E33-907FC6F82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状态量关系需满足过程条件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9B242D-7BC7-4DD1-BF8A-A6B55D1BB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9E7033-56AB-4BD9-9DCB-0E9719379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7796E0-FA3D-444A-B62B-FE45CF1DF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画状态图—列守恒—判断过程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E4B517-2E77-41C7-8608-4ED255762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90EDEE-98E0-439C-8CD0-EA06C4974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ED0A0E-0FDA-4C33-A024-3D407CF02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摄氏温度直接用于气体比例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F991C8-7FB7-473B-AFAB-0E5FD7CA9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46C925-9D1E-4283-AD22-3D4AB990A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7DB76E-AEA6-4C97-A14D-FCA11503D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热学与气体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713FC0-E4ED-4363-BC0B-CE7D0026B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70518664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B79221-A4E5-4CA7-95B7-C0FD1FA80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EE56F3-5306-453E-B180-C39257EEC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1cd1673a8c4a7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098519-1CCC-499C-8E82-A7EFB428A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8CC0C2-978F-45DF-B457-014F762CC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1968A8-01F9-422A-8F8F-3A8F4EDF6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60CAFE-1EC6-414C-92A5-AD936E39A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1.0 kg 水升温 10 °C，水的比热容量为 4200 J kg⁻¹ K⁻¹。吸收热量为：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391166-108B-4C65-BB21-856AF3DF2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B526C2-BD30-457F-82AB-F74DE79E0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142586-B0C0-4343-B1D5-BEB36A611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状态量关系需满足过程条件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C3975B-F97F-47B6-BDB5-E4FE090CF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30173D-54BF-4D01-8F4F-24B62A6BB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CAD39A-8B26-40EC-973E-E616D5EC5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画状态图—列守恒—判断过程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C6D158-1DB3-4DDA-8C9E-C260803F7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1D7692-6135-485C-A05E-A49701860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29DCBB-DF7A-4927-85FF-333929B1A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检查：摄氏温度直接用于气体比例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FB31DC-D349-4ACB-A3C6-6C1CD48C0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AFE93B-B3EF-4B51-828C-E54B60DA0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771FEC-0FB1-420B-B00A-FD9F8576A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热学与气体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97E7A0-5258-4432-AD08-71C9F038B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51501019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54E5D2-1E0D-4DF7-8369-AECB5D2BF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D2C957-843C-4715-8AF1-E6D2F0FB2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3ac6f562004a0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B7231B-CBA9-46C9-803F-3B143BC19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8A96E7-9C5D-45EA-AB14-75421003E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FBB3FA-8291-4C9E-817F-0C5986777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6ABC2E-062F-47DB-B47B-150F0B975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加热器在 45 s 内向水传递 11000 J 能量。平均功率为：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41C1B6-5665-45F5-8286-49C2DAE8B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1A·热功率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B4C0A8-CDE5-4A82-85EA-37FFFFF22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822387-A91D-4DD4-8555-693F02009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64B91E-B4FF-4C08-8544-8641EC713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7120F7-BEDC-4BFA-8836-861AE12F4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8C0B13-77F6-407F-987C-2D5183C58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4D86AB-4288-4A45-80E3-608153212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ABAFBA-4FC7-4D1F-BE2A-A3D13034A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A54428-B0A6-4773-A766-5461428C3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E0BBDB-3A6B-45F1-A933-127733B2E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74C864-37F8-44BE-893C-D47F2288B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D7A6EA-96A6-4370-94BC-1D4B37DCB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88AF8A-75CF-4EE7-901E-B8796F369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561320-D014-46A0-A9E2-76C2A2445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热学与气体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3323DB-1879-42E4-93C1-EC4F41AB9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73268870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C0DB7A-D396-4150-A8BE-2D23BC38C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1D9D57-23FA-4A9B-8CEB-3E356B906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a2e3b75cfe4ae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7C3E8B-51D4-4AA6-99F3-B616AD374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92A0CD-19C8-4120-AA1B-EC6C8726B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119FE7-E16A-4041-9D31-4D70F7D40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D04051-0D2E-4068-821D-705DA0C5C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EE993E-B493-43B9-A339-BB12F5B9F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1.0 kg 水升温 10 °C，水的比热容量为 4200 J kg⁻¹ K⁻¹。吸收热量为：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3372F6-CE55-4B4E-8389-A26886ABA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83D313-9060-4554-8B64-DB447F5DF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89E8DC-5E99-478D-96C3-9D37B0848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88F406-DB53-40AD-88A1-EA43DEE0F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加热器在 45 s 内向水传递 11000 J 能量。平均功率为：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BA7103-BE0B-49B1-A0D7-397C9A594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82A16F-3C0B-4D67-B9B6-4BC522113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9C099B-F357-405D-A032-449F4C036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AEABEB-9661-404E-8A09-6A03118D4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定压气体在 300 K 时体积为 2 dm³，加热至 480 K。新体积为：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BA01AF-8ACB-48C5-8344-4B7D10F1C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DEE283-ECFE-41B7-85C3-A20957904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3634D3-97BC-4876-83B6-FB7B8C1B7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热学与气体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A41FE3-E88A-481A-9641-B0C24B02B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47441467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9A0AFC-5822-48D6-92CA-E236AE7C4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4368F1-BECC-494A-9DF9-4E028D458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b20f2a9b3444b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EC0702-F13D-4EDE-BE2F-507F4694C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A9ACF3-F8F4-4511-BCE9-8DEA4F26D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FD422F-B9EA-45ED-983E-349D1D301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BCF362-F9D9-4216-86BC-0EA3633DE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摄氏温度直接用于气体比例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996CF8-4929-4CDA-AD84-97D3EE9B5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F0CB1C-6D4C-40EE-9E9D-4C2524F52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D8D991-11E0-4BFA-BAD5-8C67C72D2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8C07D3-00A2-4508-B284-46EB645AA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正确结论：244.444 W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解析链：P=E/t=11000/45=244.444 W。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EE37C3-4B97-4D49-BE25-CD6DE57E3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C115D6-8A0F-4584-AB7A-1AA6FBC91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5D9DFB-248C-41E5-BA53-AB635850D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热学与气体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81D1D4-1848-41B5-AEA9-B3A8F2ED5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46567008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DB50C9-0A9A-4D2E-917A-4F087E270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CB3F07-5DBC-45A8-A935-D8410DEFF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53627c6d694bc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CEA15F-ADF3-4DAC-ABBD-DAFED6157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716072-F4BF-4E45-8DF3-54BCBE008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E41ABD-512F-426E-951F-6F04BC25A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0A7266-313D-4179-B2F3-F4EBC5F82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定压气体在 300 K 时体积为 2 dm³，加热至 480 K。新体积为：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D58451-555A-4ABC-9D4E-96DBB554F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135FE2-2D34-4D9C-B0F4-136708439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1B0E3D-3AFA-431F-BD1A-7841CF4EF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006988-205A-445C-B26B-F679C2AA4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CCA305-BBF1-422C-B74F-0EC854E1C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72BA2B-171D-48F8-B162-18F2C91A5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7FA982-339E-4EB1-AD10-2E6E954E6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81DC8B-CDB6-428E-AA90-8039BC367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热学与气体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365060-4C96-4579-9F0A-C46FDA9A0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66215880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2026-08-19T08:39:00.7600000Z</dcterms:created>
  <dcterms:modified xsi:type="dcterms:W3CDTF">2026-08-19T08:39:00.7600000Z</dcterms:modified>
</coreProperties>
</file>