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0f1dc19c6904b6e" /><Relationship Type="http://schemas.openxmlformats.org/officeDocument/2006/relationships/extended-properties" Target="/docProps/app.xml" Id="R06eb5ad93f5e4ab4" /><Relationship Type="http://schemas.openxmlformats.org/officeDocument/2006/relationships/officeDocument" Target="/ppt/presentation.xml" Id="Rb50b49c4bcd1411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0d1b712b1fa4235"/>
  </p:sldMasterIdLst>
  <p:notesMasterIdLst>
    <p:notesMasterId xmlns:r="http://schemas.openxmlformats.org/officeDocument/2006/relationships" r:id="R82d45fba66064b67"/>
  </p:notesMasterIdLst>
  <p:sldIdLst>
    <p:sldId xmlns:r="http://schemas.openxmlformats.org/officeDocument/2006/relationships" id="256" r:id="Rec5870baf71044b7"/>
    <p:sldId xmlns:r="http://schemas.openxmlformats.org/officeDocument/2006/relationships" id="257" r:id="R36f5c6f50e4a4576"/>
    <p:sldId xmlns:r="http://schemas.openxmlformats.org/officeDocument/2006/relationships" id="258" r:id="R8706782c5fd9472c"/>
    <p:sldId xmlns:r="http://schemas.openxmlformats.org/officeDocument/2006/relationships" id="259" r:id="Redb12b2e85844485"/>
    <p:sldId xmlns:r="http://schemas.openxmlformats.org/officeDocument/2006/relationships" id="260" r:id="Rfd429cef2cf54b49"/>
    <p:sldId xmlns:r="http://schemas.openxmlformats.org/officeDocument/2006/relationships" id="261" r:id="Rd86ddb2a2e9c4a1b"/>
    <p:sldId xmlns:r="http://schemas.openxmlformats.org/officeDocument/2006/relationships" id="262" r:id="Rf52ded5feaee4a76"/>
    <p:sldId xmlns:r="http://schemas.openxmlformats.org/officeDocument/2006/relationships" id="263" r:id="R303a9e29fa7149ad"/>
    <p:sldId xmlns:r="http://schemas.openxmlformats.org/officeDocument/2006/relationships" id="264" r:id="R68ce34efcea24e71"/>
    <p:sldId xmlns:r="http://schemas.openxmlformats.org/officeDocument/2006/relationships" id="265" r:id="R39b0fd1804fd4d2a"/>
    <p:sldId xmlns:r="http://schemas.openxmlformats.org/officeDocument/2006/relationships" id="266" r:id="Ra8f986b904ae4008"/>
    <p:sldId xmlns:r="http://schemas.openxmlformats.org/officeDocument/2006/relationships" id="267" r:id="Rdb93bd2ef4744273"/>
    <p:sldId xmlns:r="http://schemas.openxmlformats.org/officeDocument/2006/relationships" id="268" r:id="Rda2a5bb394b74a0e"/>
    <p:sldId xmlns:r="http://schemas.openxmlformats.org/officeDocument/2006/relationships" id="269" r:id="R19a11abcc936485c"/>
    <p:sldId xmlns:r="http://schemas.openxmlformats.org/officeDocument/2006/relationships" id="270" r:id="Radb3e87e621142e9"/>
    <p:sldId xmlns:r="http://schemas.openxmlformats.org/officeDocument/2006/relationships" id="271" r:id="Rdc8dc3d2988247c9"/>
    <p:sldId xmlns:r="http://schemas.openxmlformats.org/officeDocument/2006/relationships" id="272" r:id="R85161a661e2044ef"/>
    <p:sldId xmlns:r="http://schemas.openxmlformats.org/officeDocument/2006/relationships" id="273" r:id="R15f570fcc31a4dda"/>
    <p:sldId xmlns:r="http://schemas.openxmlformats.org/officeDocument/2006/relationships" id="274" r:id="Rfa520ad4b9ca44ce"/>
    <p:sldId xmlns:r="http://schemas.openxmlformats.org/officeDocument/2006/relationships" id="275" r:id="R7f4ec446b6de460a"/>
    <p:sldId xmlns:r="http://schemas.openxmlformats.org/officeDocument/2006/relationships" id="276" r:id="Ra4d2221e312c4f58"/>
    <p:sldId xmlns:r="http://schemas.openxmlformats.org/officeDocument/2006/relationships" id="277" r:id="R5685590fee0741eb"/>
    <p:sldId xmlns:r="http://schemas.openxmlformats.org/officeDocument/2006/relationships" id="278" r:id="R59c71c68c86343de"/>
    <p:sldId xmlns:r="http://schemas.openxmlformats.org/officeDocument/2006/relationships" id="279" r:id="Refe717001a95454c"/>
    <p:sldId xmlns:r="http://schemas.openxmlformats.org/officeDocument/2006/relationships" id="280" r:id="Rd90b3e690ce748c5"/>
    <p:sldId xmlns:r="http://schemas.openxmlformats.org/officeDocument/2006/relationships" id="281" r:id="R4e34775546c249bc"/>
    <p:sldId xmlns:r="http://schemas.openxmlformats.org/officeDocument/2006/relationships" id="282" r:id="Re1faa24c0db5484a"/>
    <p:sldId xmlns:r="http://schemas.openxmlformats.org/officeDocument/2006/relationships" id="283" r:id="Rc11f0f5fafcf465a"/>
    <p:sldId xmlns:r="http://schemas.openxmlformats.org/officeDocument/2006/relationships" id="284" r:id="Rb27a99ddbe4940bb"/>
    <p:sldId xmlns:r="http://schemas.openxmlformats.org/officeDocument/2006/relationships" id="285" r:id="R0a1303755ec046f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4ca3df46e0f4ac2" /><Relationship Type="http://schemas.openxmlformats.org/officeDocument/2006/relationships/slideMaster" Target="/ppt/slideMasters/slideMaster1.xml" Id="R90d1b712b1fa4235" /><Relationship Type="http://schemas.openxmlformats.org/officeDocument/2006/relationships/notesMaster" Target="/ppt/notesMasters/notesMaster1.xml" Id="R82d45fba66064b67" /><Relationship Type="http://schemas.openxmlformats.org/officeDocument/2006/relationships/presProps" Target="/ppt/presProps.xml" Id="R1ccadae1da17457a" /><Relationship Type="http://schemas.openxmlformats.org/officeDocument/2006/relationships/tableStyles" Target="/ppt/tableStyles.xml" Id="Rf957927da47b418c" /><Relationship Type="http://schemas.openxmlformats.org/officeDocument/2006/relationships/slide" Target="/ppt/slides/slide1.xml" Id="Rec5870baf71044b7" /><Relationship Type="http://schemas.openxmlformats.org/officeDocument/2006/relationships/slide" Target="/ppt/slides/slide2.xml" Id="R36f5c6f50e4a4576" /><Relationship Type="http://schemas.openxmlformats.org/officeDocument/2006/relationships/slide" Target="/ppt/slides/slide3.xml" Id="R8706782c5fd9472c" /><Relationship Type="http://schemas.openxmlformats.org/officeDocument/2006/relationships/slide" Target="/ppt/slides/slide4.xml" Id="Redb12b2e85844485" /><Relationship Type="http://schemas.openxmlformats.org/officeDocument/2006/relationships/slide" Target="/ppt/slides/slide5.xml" Id="Rfd429cef2cf54b49" /><Relationship Type="http://schemas.openxmlformats.org/officeDocument/2006/relationships/slide" Target="/ppt/slides/slide6.xml" Id="Rd86ddb2a2e9c4a1b" /><Relationship Type="http://schemas.openxmlformats.org/officeDocument/2006/relationships/slide" Target="/ppt/slides/slide7.xml" Id="Rf52ded5feaee4a76" /><Relationship Type="http://schemas.openxmlformats.org/officeDocument/2006/relationships/slide" Target="/ppt/slides/slide8.xml" Id="R303a9e29fa7149ad" /><Relationship Type="http://schemas.openxmlformats.org/officeDocument/2006/relationships/slide" Target="/ppt/slides/slide9.xml" Id="R68ce34efcea24e71" /><Relationship Type="http://schemas.openxmlformats.org/officeDocument/2006/relationships/slide" Target="/ppt/slides/slide10.xml" Id="R39b0fd1804fd4d2a" /><Relationship Type="http://schemas.openxmlformats.org/officeDocument/2006/relationships/slide" Target="/ppt/slides/slide11.xml" Id="Ra8f986b904ae4008" /><Relationship Type="http://schemas.openxmlformats.org/officeDocument/2006/relationships/slide" Target="/ppt/slides/slide12.xml" Id="Rdb93bd2ef4744273" /><Relationship Type="http://schemas.openxmlformats.org/officeDocument/2006/relationships/slide" Target="/ppt/slides/slide13.xml" Id="Rda2a5bb394b74a0e" /><Relationship Type="http://schemas.openxmlformats.org/officeDocument/2006/relationships/slide" Target="/ppt/slides/slide14.xml" Id="R19a11abcc936485c" /><Relationship Type="http://schemas.openxmlformats.org/officeDocument/2006/relationships/slide" Target="/ppt/slides/slide15.xml" Id="Radb3e87e621142e9" /><Relationship Type="http://schemas.openxmlformats.org/officeDocument/2006/relationships/slide" Target="/ppt/slides/slide16.xml" Id="Rdc8dc3d2988247c9" /><Relationship Type="http://schemas.openxmlformats.org/officeDocument/2006/relationships/slide" Target="/ppt/slides/slide17.xml" Id="R85161a661e2044ef" /><Relationship Type="http://schemas.openxmlformats.org/officeDocument/2006/relationships/slide" Target="/ppt/slides/slide18.xml" Id="R15f570fcc31a4dda" /><Relationship Type="http://schemas.openxmlformats.org/officeDocument/2006/relationships/slide" Target="/ppt/slides/slide19.xml" Id="Rfa520ad4b9ca44ce" /><Relationship Type="http://schemas.openxmlformats.org/officeDocument/2006/relationships/slide" Target="/ppt/slides/slide20.xml" Id="R7f4ec446b6de460a" /><Relationship Type="http://schemas.openxmlformats.org/officeDocument/2006/relationships/slide" Target="/ppt/slides/slide21.xml" Id="Ra4d2221e312c4f58" /><Relationship Type="http://schemas.openxmlformats.org/officeDocument/2006/relationships/slide" Target="/ppt/slides/slide22.xml" Id="R5685590fee0741eb" /><Relationship Type="http://schemas.openxmlformats.org/officeDocument/2006/relationships/slide" Target="/ppt/slides/slide23.xml" Id="R59c71c68c86343de" /><Relationship Type="http://schemas.openxmlformats.org/officeDocument/2006/relationships/slide" Target="/ppt/slides/slide24.xml" Id="Refe717001a95454c" /><Relationship Type="http://schemas.openxmlformats.org/officeDocument/2006/relationships/slide" Target="/ppt/slides/slide25.xml" Id="Rd90b3e690ce748c5" /><Relationship Type="http://schemas.openxmlformats.org/officeDocument/2006/relationships/slide" Target="/ppt/slides/slide26.xml" Id="R4e34775546c249bc" /><Relationship Type="http://schemas.openxmlformats.org/officeDocument/2006/relationships/slide" Target="/ppt/slides/slide27.xml" Id="Re1faa24c0db5484a" /><Relationship Type="http://schemas.openxmlformats.org/officeDocument/2006/relationships/slide" Target="/ppt/slides/slide28.xml" Id="Rc11f0f5fafcf465a" /><Relationship Type="http://schemas.openxmlformats.org/officeDocument/2006/relationships/slide" Target="/ppt/slides/slide29.xml" Id="Rb27a99ddbe4940bb" /><Relationship Type="http://schemas.openxmlformats.org/officeDocument/2006/relationships/slide" Target="/ppt/slides/slide30.xml" Id="R0a1303755ec046f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4130c02f25c475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ddb4e0c11bc4df1" /><Relationship Type="http://schemas.openxmlformats.org/officeDocument/2006/relationships/notesMaster" Target="/ppt/notesMasters/notesMaster1.xml" Id="R3988b7b270a946a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d4144fc9551453c" /><Relationship Type="http://schemas.openxmlformats.org/officeDocument/2006/relationships/notesMaster" Target="/ppt/notesMasters/notesMaster1.xml" Id="R317366f21586465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3116abe0e884360" /><Relationship Type="http://schemas.openxmlformats.org/officeDocument/2006/relationships/notesMaster" Target="/ppt/notesMasters/notesMaster1.xml" Id="Rf70b23c750fd45f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ff393979e044858" /><Relationship Type="http://schemas.openxmlformats.org/officeDocument/2006/relationships/notesMaster" Target="/ppt/notesMasters/notesMaster1.xml" Id="R58ee7ca6de9c4d2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32c62f5962f4682" /><Relationship Type="http://schemas.openxmlformats.org/officeDocument/2006/relationships/notesMaster" Target="/ppt/notesMasters/notesMaster1.xml" Id="Rcb80b93ff32e4b1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9f9affb7e144c8e" /><Relationship Type="http://schemas.openxmlformats.org/officeDocument/2006/relationships/notesMaster" Target="/ppt/notesMasters/notesMaster1.xml" Id="Rb91381aa7050456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66cf22ff50546b4" /><Relationship Type="http://schemas.openxmlformats.org/officeDocument/2006/relationships/notesMaster" Target="/ppt/notesMasters/notesMaster1.xml" Id="Rd9f089bf9b74448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ea539232aad457b" /><Relationship Type="http://schemas.openxmlformats.org/officeDocument/2006/relationships/notesMaster" Target="/ppt/notesMasters/notesMaster1.xml" Id="Rd72404f1fff2444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b13443296244d30" /><Relationship Type="http://schemas.openxmlformats.org/officeDocument/2006/relationships/notesMaster" Target="/ppt/notesMasters/notesMaster1.xml" Id="R2953afb2c0e646f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a61a7810037341f8" /><Relationship Type="http://schemas.openxmlformats.org/officeDocument/2006/relationships/notesMaster" Target="/ppt/notesMasters/notesMaster1.xml" Id="R96d212a7e5294e80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aeead3d7fad42da" /><Relationship Type="http://schemas.openxmlformats.org/officeDocument/2006/relationships/notesMaster" Target="/ppt/notesMasters/notesMaster1.xml" Id="Ra1de9aeaa1454fce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0412d199d9e94803" /><Relationship Type="http://schemas.openxmlformats.org/officeDocument/2006/relationships/notesMaster" Target="/ppt/notesMasters/notesMaster1.xml" Id="R0cfc638515254cbf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0b0fbf44e45b455e" /><Relationship Type="http://schemas.openxmlformats.org/officeDocument/2006/relationships/notesMaster" Target="/ppt/notesMasters/notesMaster1.xml" Id="R2243cc3350c14980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a88ac931ece74dc6" /><Relationship Type="http://schemas.openxmlformats.org/officeDocument/2006/relationships/notesMaster" Target="/ppt/notesMasters/notesMaster1.xml" Id="R4ad1f74c9767433e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5028999353114f6c" /><Relationship Type="http://schemas.openxmlformats.org/officeDocument/2006/relationships/notesMaster" Target="/ppt/notesMasters/notesMaster1.xml" Id="R6b043b2a4f1646f9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65aa2c6cc4a44c99" /><Relationship Type="http://schemas.openxmlformats.org/officeDocument/2006/relationships/notesMaster" Target="/ppt/notesMasters/notesMaster1.xml" Id="R2810ef86896840fd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f6a25f38a3904c41" /><Relationship Type="http://schemas.openxmlformats.org/officeDocument/2006/relationships/notesMaster" Target="/ppt/notesMasters/notesMaster1.xml" Id="Re487b9f81dfd4297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5b19b26e62214837" /><Relationship Type="http://schemas.openxmlformats.org/officeDocument/2006/relationships/notesMaster" Target="/ppt/notesMasters/notesMaster1.xml" Id="R6b61d386eaab42c5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062d65591b424198" /><Relationship Type="http://schemas.openxmlformats.org/officeDocument/2006/relationships/notesMaster" Target="/ppt/notesMasters/notesMaster1.xml" Id="Rd1f0fc9932ef4e21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064a493d14044cd5" /><Relationship Type="http://schemas.openxmlformats.org/officeDocument/2006/relationships/notesMaster" Target="/ppt/notesMasters/notesMaster1.xml" Id="R11c6643333824615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8ce79551e8f64bce" /><Relationship Type="http://schemas.openxmlformats.org/officeDocument/2006/relationships/notesMaster" Target="/ppt/notesMasters/notesMaster1.xml" Id="R32fff3d531e547bb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8da59027f42f4d60" /><Relationship Type="http://schemas.openxmlformats.org/officeDocument/2006/relationships/notesMaster" Target="/ppt/notesMasters/notesMaster1.xml" Id="R24f49f7c05a1439f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005e6d1360574988" /><Relationship Type="http://schemas.openxmlformats.org/officeDocument/2006/relationships/notesMaster" Target="/ppt/notesMasters/notesMaster1.xml" Id="R2295c2f52de04789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7f43ef7ed8d2404c" /><Relationship Type="http://schemas.openxmlformats.org/officeDocument/2006/relationships/notesMaster" Target="/ppt/notesMasters/notesMaster1.xml" Id="R190e0f9a169b4a3f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402003a5d16b4311" /><Relationship Type="http://schemas.openxmlformats.org/officeDocument/2006/relationships/notesMaster" Target="/ppt/notesMasters/notesMaster1.xml" Id="R4a699aa73e6b4941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f4c74861ec814d0e" /><Relationship Type="http://schemas.openxmlformats.org/officeDocument/2006/relationships/notesMaster" Target="/ppt/notesMasters/notesMaster1.xml" Id="R8344f16203ed437a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0e9ca577b6f44fce" /><Relationship Type="http://schemas.openxmlformats.org/officeDocument/2006/relationships/notesMaster" Target="/ppt/notesMasters/notesMaster1.xml" Id="R013742f96bf84efd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8d4dfd456ac9412d" /><Relationship Type="http://schemas.openxmlformats.org/officeDocument/2006/relationships/notesMaster" Target="/ppt/notesMasters/notesMaster1.xml" Id="Rb68ebb552fd14d14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2ea57bdd6aca40ab" /><Relationship Type="http://schemas.openxmlformats.org/officeDocument/2006/relationships/notesMaster" Target="/ppt/notesMasters/notesMaster1.xml" Id="Rb4a607794f544e07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2987d73eb958435a" /><Relationship Type="http://schemas.openxmlformats.org/officeDocument/2006/relationships/notesMaster" Target="/ppt/notesMasters/notesMaster1.xml" Id="R96b2de6263334de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物理 的“波动与声学”学习单元。本套课件共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1A·波速；用于知识范围与设问结构校准，题目身份为DSE原创模考题，不冒充历届真题（访问日期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1A·波速；用于知识范围与设问结构校准，题目身份为DSE原创模考题，不冒充历届真题（访问日期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讲稿】明确告诉学生：本单元只训练“波动与声学”。先解释知识范围，再用一句话建立核心判断，最后示范标准方法。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【互动提问】请用自己的话复述“频率由波源决定，跨介质不变”，并举一个会触发“把介质速度与质点速度混淆”的错误例子。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1A·波速；用于知识范围与设问结构校准，题目身份为DSE原创模考题，不冒充历届真题（访问日期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Q1：一列波频率为 250 Hz、波长为 0.9 m。波速为： 选项为 A.245 m s⁻¹；B.205 m s⁻¹；C.265 m s⁻¹；D.225 m s⁻¹。讲解时强调：频率由波源决定，跨介质不变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【预期回答】学生能说出“画波形—标相位—用 v=fλ”中的起始动作，并避开“把介质速度与质点速度混淆”。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1A·波速；用于知识范围与设问结构校准，题目身份为DSE原创模考题，不冒充历届真题（访问日期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分步讲评：先重述题目条件，再逐步示范“画波形—标相位—用 v=fλ”，最后给出正确结论“225 m s⁻¹”。完整解析：v=fλ=250×0.9=225 m s⁻¹。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1A·波速；用于知识范围与设问结构校准，题目身份为DSE原创模考题，不冒充历届真题（访问日期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用户提供《物理1000题（中文版）》题型结构、HKDSE Physics Paper 1/Paper 2 与评分资料｜Paper 1A·波速。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【预期回答】学生能把失分归入“把介质速度与质点速度混淆”或更精确的个人错因，并写出可执行检查动作。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1A·波速；用于知识范围与设问结构校准，题目身份为DSE原创模考题，不冒充历届真题（访问日期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讲稿】逐项解释“波动与声学”中的专有名词、符号、对象和单位。特别强调：把介质速度与质点速度混淆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1A·波速；用于知识范围与设问结构校准，题目身份为DSE原创模考题，不冒充历届真题（访问日期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讲稿】用“条件—表示—方法—核验”重建本知识点。示范时逐步引用：画波形—标相位—用 v=fλ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1A·波速；用于知识范围与设问结构校准，题目身份为DSE原创模考题，不冒充历届真题（访问日期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讲稿】带学生逐句读取任务，不先求答案。要求指出材料中的有效条件，再按“画波形—标相位—用 v=fλ”作答。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2·医学物理·声强级；用于知识范围与设问结构校准，题目身份为DSE原创模考题，不冒充历届真题（访问日期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1B·驻波；用于知识范围与设问结构校准，题目身份为DSE原创模考题，不冒充历届真题（访问日期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讲稿】先展示错误路径，再用解析链复原第一失分点。禁止只说“粗心”；必须落到“把介质速度与质点速度混淆”或更精确的动作。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2·医学物理·声强级；用于知识范围与设问结构校准，题目身份为DSE原创模考题，不冒充历届真题（访问日期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1B·驻波；用于知识范围与设问结构校准，题目身份为DSE原创模考题，不冒充历届真题（访问日期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Q11：一列波频率为 350 Hz、波长为 1.1 m。波速为： 选项为 A.405 m s⁻¹；B.365 m s⁻¹；C.425 m s⁻¹；D.385 m s⁻¹。讲解时强调：频率由波源决定，跨介质不变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【预期回答】学生能说出“画波形—标相位—用 v=fλ”中的起始动作，并避开“把介质速度与质点速度混淆”。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1A·波速；用于知识范围与设问结构校准，题目身份为DSE原创模考题，不冒充历届真题（访问日期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分步讲评：先重述题目条件，再逐步示范“画波形—标相位—用 v=fλ”，最后给出正确结论“385 m s⁻¹”。完整解析：v=fλ=350×1.1=385 m s⁻¹。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1A·波速；用于知识范围与设问结构校准，题目身份为DSE原创模考题，不冒充历届真题（访问日期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用户提供《物理1000题（中文版）》题型结构、HKDSE Physics Paper 1/Paper 2 与评分资料｜Paper 1A·波速。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【预期回答】学生能把失分归入“把介质速度与质点速度混淆”或更精确的个人错因，并写出可执行检查动作。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1A·波速；用于知识范围与设问结构校准，题目身份为DSE原创模考题，不冒充历届真题（访问日期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讲稿】逐项解释“波动与声学”中的专有名词、符号、对象和单位。特别强调：把介质速度与质点速度混淆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1A·波速；用于知识范围与设问结构校准，题目身份为DSE原创模考题，不冒充历届真题（访问日期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讲稿】用“条件—表示—方法—核验”重建本知识点。示范时逐步引用：画波形—标相位—用 v=fλ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1A·波速；用于知识范围与设问结构校准，题目身份为DSE原创模考题，不冒充历届真题（访问日期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讲稿】带学生逐句读取任务，不先求答案。要求指出材料中的有效条件，再按“画波形—标相位—用 v=fλ”作答。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2·医学物理·声强级；用于知识范围与设问结构校准，题目身份为DSE原创模考题，不冒充历届真题（访问日期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1B·驻波；用于知识范围与设问结构校准，题目身份为DSE原创模考题，不冒充历届真题（访问日期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讲稿】先展示错误路径，再用解析链复原第一失分点。禁止只说“粗心”；必须落到“把介质速度与质点速度混淆”或更精确的动作。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2·医学物理·声强级；用于知识范围与设问结构校准，题目身份为DSE原创模考题，不冒充历届真题（访问日期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1B·驻波；用于知识范围与设问结构校准，题目身份为DSE原创模考题，不冒充历届真题（访问日期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Q21：一列波频率为 450 Hz、波长为 1.3 m。波速为： 选项为 A.585 m s⁻¹；B.605 m s⁻¹；C.565 m s⁻¹；D.625 m s⁻¹。讲解时强调：频率由波源决定，跨介质不变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【预期回答】学生能说出“画波形—标相位—用 v=fλ”中的起始动作，并避开“把介质速度与质点速度混淆”。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1A·波速；用于知识范围与设问结构校准，题目身份为DSE原创模考题，不冒充历届真题（访问日期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分步讲评：先重述题目条件，再逐步示范“画波形—标相位—用 v=fλ”，最后给出正确结论“585 m s⁻¹”。完整解析：v=fλ=450×1.3=585 m s⁻¹。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1A·波速；用于知识范围与设问结构校准，题目身份为DSE原创模考题，不冒充历届真题（访问日期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用户提供《物理1000题（中文版）》题型结构、HKDSE Physics Paper 1/Paper 2 与评分资料｜Paper 1A·波速。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【预期回答】学生能把失分归入“把介质速度与质点速度混淆”或更精确的个人错因，并写出可执行检查动作。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1A·波速；用于知识范围与设问结构校准，题目身份为DSE原创模考题，不冒充历届真题（访问日期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讲稿】逐项解释“波动与声学”中的专有名词、符号、对象和单位。特别强调：把介质速度与质点速度混淆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1A·波速；用于知识范围与设问结构校准，题目身份为DSE原创模考题，不冒充历届真题（访问日期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讲稿】用“条件—表示—方法—核验”重建本知识点。示范时逐步引用：画波形—标相位—用 v=fλ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1A·波速；用于知识范围与设问结构校准，题目身份为DSE原创模考题，不冒充历届真题（访问日期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讲稿】带学生逐句读取任务，不先求答案。要求指出材料中的有效条件，再按“画波形—标相位—用 v=fλ”作答。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2·医学物理·声强级；用于知识范围与设问结构校准，题目身份为DSE原创模考题，不冒充历届真题（访问日期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1B·驻波；用于知识范围与设问结构校准，题目身份为DSE原创模考题，不冒充历届真题（访问日期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讲稿】先展示错误路径，再用解析链复原第一失分点。禁止只说“粗心”；必须落到“把介质速度与质点速度混淆”或更精确的动作。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2·医学物理·声强级；用于知识范围与设问结构校准，题目身份为DSE原创模考题，不冒充历届真题（访问日期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1B·驻波；用于知识范围与设问结构校准，题目身份为DSE原创模考题，不冒充历届真题（访问日期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6d1a582a5624ff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ab2d3e5fbc94a35" /><Relationship Type="http://schemas.openxmlformats.org/officeDocument/2006/relationships/slideLayout" Target="/ppt/slideLayouts/slideLayout1.xml" Id="R0ec9ac7ab3884f1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ec9ac7ab3884f1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8441447f3984149" /><Relationship Type="http://schemas.openxmlformats.org/officeDocument/2006/relationships/image" Target="/ppt/media/image.png" Id="Ra968fb6470994e11" /><Relationship Type="http://schemas.openxmlformats.org/officeDocument/2006/relationships/notesSlide" Target="/ppt/notesSlides/notesSlide1.xml" Id="R197f67e0136b453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7d55a761cf942f0" /><Relationship Type="http://schemas.openxmlformats.org/officeDocument/2006/relationships/image" Target="/ppt/media/image2.png" Id="R63c6709c57764b74" /><Relationship Type="http://schemas.openxmlformats.org/officeDocument/2006/relationships/notesSlide" Target="/ppt/notesSlides/notesSlide2.xml" Id="Raac65b90b6fd4d0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2c8f5d36cf24d70" /><Relationship Type="http://schemas.openxmlformats.org/officeDocument/2006/relationships/image" Target="/ppt/media/image3.png" Id="Rdc67980a2560416d" /><Relationship Type="http://schemas.openxmlformats.org/officeDocument/2006/relationships/notesSlide" Target="/ppt/notesSlides/notesSlide3.xml" Id="R82249aaedd20400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90f4126a64848d4" /><Relationship Type="http://schemas.openxmlformats.org/officeDocument/2006/relationships/image" Target="/ppt/media/image4.png" Id="R4dfff265940149b4" /><Relationship Type="http://schemas.openxmlformats.org/officeDocument/2006/relationships/notesSlide" Target="/ppt/notesSlides/notesSlide4.xml" Id="Rc777c2f7dfde49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9a3ca4ae1cb495d" /><Relationship Type="http://schemas.openxmlformats.org/officeDocument/2006/relationships/image" Target="/ppt/media/image5.png" Id="Rdad8dadbcaf64bfd" /><Relationship Type="http://schemas.openxmlformats.org/officeDocument/2006/relationships/notesSlide" Target="/ppt/notesSlides/notesSlide5.xml" Id="R298719dee0b748d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e56eabd666b4637" /><Relationship Type="http://schemas.openxmlformats.org/officeDocument/2006/relationships/image" Target="/ppt/media/image6.png" Id="R30319440e8304f7c" /><Relationship Type="http://schemas.openxmlformats.org/officeDocument/2006/relationships/notesSlide" Target="/ppt/notesSlides/notesSlide6.xml" Id="R50787814afd14ff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4332984c87642cd" /><Relationship Type="http://schemas.openxmlformats.org/officeDocument/2006/relationships/image" Target="/ppt/media/image7.png" Id="Rc5dec5cd132e426f" /><Relationship Type="http://schemas.openxmlformats.org/officeDocument/2006/relationships/notesSlide" Target="/ppt/notesSlides/notesSlide7.xml" Id="Radb184480d97445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a33aa1732854ab5" /><Relationship Type="http://schemas.openxmlformats.org/officeDocument/2006/relationships/image" Target="/ppt/media/image8.png" Id="R47e5908c85074074" /><Relationship Type="http://schemas.openxmlformats.org/officeDocument/2006/relationships/notesSlide" Target="/ppt/notesSlides/notesSlide8.xml" Id="R1787dde378034ce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b47b518c3e24127" /><Relationship Type="http://schemas.openxmlformats.org/officeDocument/2006/relationships/image" Target="/ppt/media/image9.png" Id="R3e13ad6fbf234bf3" /><Relationship Type="http://schemas.openxmlformats.org/officeDocument/2006/relationships/notesSlide" Target="/ppt/notesSlides/notesSlide9.xml" Id="Re4a78754cd82420d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0225813c99647d5" /><Relationship Type="http://schemas.openxmlformats.org/officeDocument/2006/relationships/image" Target="/ppt/media/image10.png" Id="Rc4c658aa6361467b" /><Relationship Type="http://schemas.openxmlformats.org/officeDocument/2006/relationships/notesSlide" Target="/ppt/notesSlides/notesSlide10.xml" Id="Rd1f2bc49e5ac4cf4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61276d8938b4b50" /><Relationship Type="http://schemas.openxmlformats.org/officeDocument/2006/relationships/image" Target="/ppt/media/image11.png" Id="R58be78872546481f" /><Relationship Type="http://schemas.openxmlformats.org/officeDocument/2006/relationships/notesSlide" Target="/ppt/notesSlides/notesSlide11.xml" Id="Rb1a844df68c84e80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01f3b1f9c80452c" /><Relationship Type="http://schemas.openxmlformats.org/officeDocument/2006/relationships/image" Target="/ppt/media/image12.png" Id="R9da2394c86fc4530" /><Relationship Type="http://schemas.openxmlformats.org/officeDocument/2006/relationships/notesSlide" Target="/ppt/notesSlides/notesSlide12.xml" Id="R1cb1aa5c22ae4149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c9725a535ea4e0e" /><Relationship Type="http://schemas.openxmlformats.org/officeDocument/2006/relationships/image" Target="/ppt/media/image13.png" Id="Rffb7b6c9118d4db3" /><Relationship Type="http://schemas.openxmlformats.org/officeDocument/2006/relationships/notesSlide" Target="/ppt/notesSlides/notesSlide13.xml" Id="Rbfb261cd23e84fb3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5f181b01d4348fc" /><Relationship Type="http://schemas.openxmlformats.org/officeDocument/2006/relationships/image" Target="/ppt/media/image14.png" Id="R9a06add43f594041" /><Relationship Type="http://schemas.openxmlformats.org/officeDocument/2006/relationships/notesSlide" Target="/ppt/notesSlides/notesSlide14.xml" Id="Rf99745bd19194475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0dd129eb4e64096" /><Relationship Type="http://schemas.openxmlformats.org/officeDocument/2006/relationships/image" Target="/ppt/media/image15.png" Id="Rd9b4a838f2974c88" /><Relationship Type="http://schemas.openxmlformats.org/officeDocument/2006/relationships/notesSlide" Target="/ppt/notesSlides/notesSlide15.xml" Id="R191d8b58ea734edd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c7c6b2c17ad4313" /><Relationship Type="http://schemas.openxmlformats.org/officeDocument/2006/relationships/image" Target="/ppt/media/image16.png" Id="R9204ad282b4841c8" /><Relationship Type="http://schemas.openxmlformats.org/officeDocument/2006/relationships/notesSlide" Target="/ppt/notesSlides/notesSlide16.xml" Id="Rba0279d61eb24b6a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92dc4236c9b43e9" /><Relationship Type="http://schemas.openxmlformats.org/officeDocument/2006/relationships/image" Target="/ppt/media/image17.png" Id="R11978e50270449bf" /><Relationship Type="http://schemas.openxmlformats.org/officeDocument/2006/relationships/notesSlide" Target="/ppt/notesSlides/notesSlide17.xml" Id="R82d23f452e9e4125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f1c4dcc02ac4be2" /><Relationship Type="http://schemas.openxmlformats.org/officeDocument/2006/relationships/image" Target="/ppt/media/image18.png" Id="R68b9738c88384ff9" /><Relationship Type="http://schemas.openxmlformats.org/officeDocument/2006/relationships/notesSlide" Target="/ppt/notesSlides/notesSlide18.xml" Id="R5751a58ff3824a84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87d1fd263124a26" /><Relationship Type="http://schemas.openxmlformats.org/officeDocument/2006/relationships/image" Target="/ppt/media/image19.png" Id="R9078c7ba3fe84235" /><Relationship Type="http://schemas.openxmlformats.org/officeDocument/2006/relationships/notesSlide" Target="/ppt/notesSlides/notesSlide19.xml" Id="Rd1a933c90e2d4b27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32a8413258644aa" /><Relationship Type="http://schemas.openxmlformats.org/officeDocument/2006/relationships/image" Target="/ppt/media/image20.png" Id="R7f9cdf97083643f8" /><Relationship Type="http://schemas.openxmlformats.org/officeDocument/2006/relationships/notesSlide" Target="/ppt/notesSlides/notesSlide20.xml" Id="R58fcd57ef50f4fa7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e1d8850f2204f02" /><Relationship Type="http://schemas.openxmlformats.org/officeDocument/2006/relationships/image" Target="/ppt/media/image21.png" Id="Recd9da4db5be49bc" /><Relationship Type="http://schemas.openxmlformats.org/officeDocument/2006/relationships/notesSlide" Target="/ppt/notesSlides/notesSlide21.xml" Id="Rdcdb971574754b6e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3d2a5f7d7e54b3a" /><Relationship Type="http://schemas.openxmlformats.org/officeDocument/2006/relationships/image" Target="/ppt/media/image22.png" Id="R1556d52fe5134de0" /><Relationship Type="http://schemas.openxmlformats.org/officeDocument/2006/relationships/notesSlide" Target="/ppt/notesSlides/notesSlide22.xml" Id="R3165253688434d56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bd04b8fe6ce4eb9" /><Relationship Type="http://schemas.openxmlformats.org/officeDocument/2006/relationships/image" Target="/ppt/media/image23.png" Id="Rc70efcd4cbaa411a" /><Relationship Type="http://schemas.openxmlformats.org/officeDocument/2006/relationships/notesSlide" Target="/ppt/notesSlides/notesSlide23.xml" Id="Rf7c85f380cf14036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c3d55fa3b11420d" /><Relationship Type="http://schemas.openxmlformats.org/officeDocument/2006/relationships/image" Target="/ppt/media/image24.png" Id="R8d82c441a37f4a16" /><Relationship Type="http://schemas.openxmlformats.org/officeDocument/2006/relationships/notesSlide" Target="/ppt/notesSlides/notesSlide24.xml" Id="R30f05521693b4c63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8f1337b27f743ea" /><Relationship Type="http://schemas.openxmlformats.org/officeDocument/2006/relationships/image" Target="/ppt/media/image25.png" Id="R18b0b3104264435f" /><Relationship Type="http://schemas.openxmlformats.org/officeDocument/2006/relationships/notesSlide" Target="/ppt/notesSlides/notesSlide25.xml" Id="R851327045071468b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68da67293d045dd" /><Relationship Type="http://schemas.openxmlformats.org/officeDocument/2006/relationships/image" Target="/ppt/media/image26.png" Id="Reeb1363ccea643de" /><Relationship Type="http://schemas.openxmlformats.org/officeDocument/2006/relationships/notesSlide" Target="/ppt/notesSlides/notesSlide26.xml" Id="R4d88abb8d351476b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9e040ffc3ba43b2" /><Relationship Type="http://schemas.openxmlformats.org/officeDocument/2006/relationships/image" Target="/ppt/media/image27.png" Id="R2190c8b3260e4bfa" /><Relationship Type="http://schemas.openxmlformats.org/officeDocument/2006/relationships/notesSlide" Target="/ppt/notesSlides/notesSlide27.xml" Id="R10f803e834184994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c0a41dea4494187" /><Relationship Type="http://schemas.openxmlformats.org/officeDocument/2006/relationships/image" Target="/ppt/media/image28.png" Id="Re845610d6a0b461c" /><Relationship Type="http://schemas.openxmlformats.org/officeDocument/2006/relationships/notesSlide" Target="/ppt/notesSlides/notesSlide28.xml" Id="Rc04b3c433742434f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f19d44f00b84b12" /><Relationship Type="http://schemas.openxmlformats.org/officeDocument/2006/relationships/image" Target="/ppt/media/image29.png" Id="Ra3875cd7b1a948a8" /><Relationship Type="http://schemas.openxmlformats.org/officeDocument/2006/relationships/notesSlide" Target="/ppt/notesSlides/notesSlide29.xml" Id="R3abfcf6aec2249e4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d3d60c6ed564bcf" /><Relationship Type="http://schemas.openxmlformats.org/officeDocument/2006/relationships/image" Target="/ppt/media/image30.png" Id="Rf047d719365d454f" /><Relationship Type="http://schemas.openxmlformats.org/officeDocument/2006/relationships/notesSlide" Target="/ppt/notesSlides/notesSlide30.xml" Id="R6de5fa2977f143b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A6E0525-6A2F-4F46-BB30-43E9AC2E4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A1F403A-36CC-4C4C-9035-5EC2E8659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B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C5508BF-315C-4282-9196-17885419E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PHY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B009722-9B5B-4880-8075-47082F5D9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波动与声学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7360507-48B5-461C-9046-214BEF642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波速、叠加、干涉、驻波、声强和多普勒。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3EDCE3F-0E2F-4329-9A29-EBCFD13D54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E5D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551D093-FB9A-4E46-9444-F6004C95E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D48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99DECCA-C4BF-4805-95AF-B6A2E2F6F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8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19AC73D-1A73-4BB4-8FB0-7F11B86C8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968fb6470994e1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D88AAD9-2680-44E5-8A04-34BA9AAC10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7FB3FF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7FB3FF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37DC76A-55E4-437C-AC01-21460DF00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56FDAA0-5BAE-4045-96EE-A206FCB18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125E714-EA1D-46F5-94B3-4A95794A73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4804E8D-48FE-445D-ADE7-7C1BBBB5C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DE9338D-3E5D-4BE6-A9CB-4963D1BB3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11F28BA-30F4-4D48-B4A4-D39ADDDE7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5407113-462D-42E7-B3D9-966AFBDE5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波动与声学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D87928D-41BC-40B9-8808-96676BB1D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150948872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0268160-4933-4D0C-BC11-E49CED8FF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84EC4C8-4037-4FCC-83FD-48A244DED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3c6709c57764b7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98ED0A6-814F-47F0-99BA-D32894172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D932880-9328-45CE-A0ED-F0F8ADC89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713B902-EE0B-45F4-BC62-97FF89F06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7B8DF6B-F440-487A-902C-B91A80C0D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1FD0F09-6DC8-40EE-88BA-470098536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AC434D5-1145-4E96-8E8D-6C0352C70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580BB6D-6750-4D4D-A4F6-60E8E1AD8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83357E6-A9C3-443E-915A-1F73D7F82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7FB3FF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7FB3FF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7450E18-B42C-440A-8BCB-74B0802C3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CD40808-4C1E-447E-A48B-F6A39D4A9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DF45E21-DCF2-47AF-B8B8-6A1B41297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12249E5-0C2F-41F9-A505-32FE09336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16CACC2-8F5E-4E3F-813F-B7F0DC628B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7FB3FF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7FB3FF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A62D661-33D0-41FE-95FC-1520B8BFC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F9A412A-3177-4EF7-835B-798EFAB827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9CE0239-03A2-479F-9F2E-6596108C5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00F42B1-4FFF-4B7B-B88A-FD1C6EC5B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成功标准｜频率由波源决定，跨介质不变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48A1CFD-5BAA-4256-8FF7-05F1E0162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B6B446E-1AA6-460E-898B-006DC5F62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波动与声学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B504554-AEC4-4B6C-8E67-81CF56B73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6452249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EA0FA40-38EC-430F-AB95-E91D3A9A86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3645508-D7DE-42C4-8E03-EB06981AB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c67980a2560416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04A3347-6159-4E2A-BA3D-84D59304D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波动与声学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76DE41E-CC9B-468A-B795-167F4AF00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EA99FA1-42A7-47B1-BAA9-8472CA407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CC7AB1A-5BBB-4726-8EE2-67C865DA2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B440FA6-18B0-40F9-A743-4F2DDD680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频率由波源决定，跨介质不变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72900B8-4FE5-46BC-83FE-8ED5A9A9F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rPr>
              <a:t>边界提醒｜把介质速度与质点速度混淆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935D1E4-B4D4-4809-801D-5248DCC2B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90E02E1-2328-41C6-AD1B-08ABF246F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714B8DB-5FFE-42EE-8A48-D8721BFA04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波速、叠加、干涉、驻波、声强和多普勒。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5F5B600-FA01-4294-927C-EC4218A7E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1220F25-5C41-4793-8E46-FC57F881E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F1DB96D-C81B-4E2E-9396-9FEE53D1C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画波形—标相位—用 v=fλ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A4794E8-F5F7-41C2-A8B0-7F5C60B60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题型依据｜DSE模考题型｜参照 用户提供《物理1000题（中文版）》题型结构、HKDSE Physics Paper 1/Paper 2 与评分资料｜Paper 1A·波速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07BA4A6-117F-4456-BCC0-30DAA4277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3CEB3DB-525D-410F-9378-88CBF551EB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EC210A9-4068-42ED-B790-8368DBB0F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波动与声学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9C20AD5-8147-40F9-999E-258D6FA119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13990006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DB34E1D-71D2-4E6E-B3B1-CEF4DF5F3F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E3E4699-7A27-41E5-BADE-755F1DF5F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dfff265940149b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F8492F1-2A92-41E3-80F3-F942A59164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C933868-59E1-4055-AD05-140CB5CF3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1762F75-6045-4CC6-84D0-0AE19AB97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能解释“频率由波源决定，跨介质不变”，并识别一个反例或边界。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DF3D736-7857-4B88-9FDE-58AC590284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761F531-643D-444A-8CA3-21D847A967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DC32199-CCB4-4564-901E-90B77904C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一列波频率为 250 Hz、波长为 0.9 m。波速为：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B29B2A1-B4D7-4B97-B13B-EA049BF22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高频错因：把介质速度与质点速度混淆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DFAD08E-7DFB-4CAF-AE38-292FDBE14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C35DF5C-6A0F-4A1E-9CEC-F3E7FEA4A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C3C5359-9380-4661-A287-4F580808D5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频率由波源决定，跨介质不变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A1F8816-2CB5-4C0D-8F6C-7A2CAD439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9825C51-6B0D-45F5-AC86-F2833FC4A9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D288410-14DD-40DB-924A-0EF604E439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波动与声学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234FE79-2CDB-4814-AAD3-E3DC95348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207366217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0AFC75C-B255-42F3-8581-59901FB60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FD14DA9-71ED-4E0E-AE07-AE931B5D2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ad8dadbcaf64bf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A74716D-4A9B-46DA-9003-3F0804A33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FA617CF-1F88-427F-8B74-255717314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B6A4982-3AED-44D9-929B-5C9796F78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53EB917-8DBC-4D54-955B-97187AB49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CFE13B8-B149-40E1-A0B9-B2EB60F5D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画波形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101787A-B980-4763-AF04-30FEB562B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DCA25F3-C55A-4C23-84F4-DC41A5A63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标相位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5D5DF8C-1AE8-4297-B462-619F2744E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CE29ADD-B76F-487A-8D28-D5B53017A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用 v=fλ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F2C2F83-C732-436E-B178-9FF6D7D89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09A3DA7-03B3-4181-96DC-1AEBF6F4C6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DC9EDCE-100C-4843-8401-C2C278C255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一列波频率为 250 Hz、波长为 0.9 m。波速为：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482AAAF-9C26-408D-A878-4887FD389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D0027C1-EE23-4470-98D2-8C3EAC17F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B61FC49-EE3C-4506-9582-7D4B622179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正确结论：225 m s⁻¹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解析：v=fλ=250×0.9=225 m s⁻¹。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4443A86-E6ED-41A5-9DA6-C80D84EFF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BF58EB4-D987-4146-BFDD-DFE294144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A7834C9-AC68-4206-996D-57C339E98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波动与声学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4781415-27D5-4CE1-B3AB-378E1E84C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8938314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6C335F7-1928-4AF2-95BD-C56148AA2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26B996C-0DF1-4BFC-94C6-638CAD4F1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0319440e8304f7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B2A4F41-1BF4-429D-A819-6411E0EDC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BD35CDE-3D35-4E69-B871-1FE39FD80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B0FC720-4DAA-441F-AF48-9B7D0CA57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2AD0F4F-3386-4907-A6F8-7A4C309D0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C2E7CD5-662F-4D8F-ABD2-5B6AE8C10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B3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51BE54B-2F2E-412C-85BC-FAF3CFAAA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90E2576-0D29-4A05-B1CA-EAA7C9EB9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B3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E38D5CF-10DC-40C9-8836-C28F679B4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C17ED43-C7A2-4187-901C-041EFF4B32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B3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BCA6B91-E887-456B-8A6A-0BF4EC9CB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261B101-CA68-4E39-BDB5-8CB67205A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44319B9-593D-46FF-8E50-81AE7C99D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1AA8936-6C70-4816-A12E-990A9098E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把介质速度与质点速度混淆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9B9BDBB-C222-4761-91D9-996765B867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6DC195C-6DF2-404D-B88C-13551243E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A141DA0-FCDA-4F64-B068-F75AF2865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B6CE3CD-57C0-41C0-8C9F-5AEFBA9336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6743379-651D-4246-8D58-6DEDD0009B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波动与声学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D7E6C45-3CFC-4D70-9934-A183433F5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211054566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2294D79-B557-47EF-8098-919AFB9A1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0F44111-B043-483D-91AB-2D7EB4E96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5dec5cd132e426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4476DD9-C783-4DB5-B896-684421CBA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113169A-FCA4-41F7-8D07-7A28A9523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E12E72B-8CC8-4F22-B8F8-2D1F2283D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CFA6C2B-85E5-4F99-B52C-5AD498C1E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波动与声学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AAF524B-815A-42FF-BC3B-937B7C4D2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51691AD-7E33-4AE6-8780-82CEBF6CE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91DCF19-362C-4516-8343-20B613F804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频率由波源决定，跨介质不变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A93FC79-18CA-4CDE-A803-79A3B8BDB2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8A5551D-DB0B-4333-8C1C-8CF55407B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1B0DFCF-5D26-4F82-A6FD-46FDB7621E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画波形—标相位—用 v=fλ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62A1EE9-1BC1-4162-A8E1-B67730FF55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3AEE52D-AAB1-41CF-A658-8DA232B83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E481B07-DC6F-4D90-86E5-5025380D4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把介质速度与质点速度混淆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C11BAB8-47E8-462C-9098-E0142B5A80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96D5EF9-9CFC-4CBB-80F3-54ADD4E98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2AA0EB9-9181-406E-A5C5-FCBA1814A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波动与声学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079FF10-7C40-42C3-AF97-02EA16066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88087058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8E89D46-04EF-4287-926E-04213F28D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B95B7DB-0645-468B-BEAD-918BB6134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7e5908c8507407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8FBA143-D473-4144-9AEB-E827186CC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44F8704-5506-439A-A2A8-450216B4C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B228202-9723-4280-9691-9EFD90367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2222E1B-E451-4ED6-BF50-8468830D7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一列波频率为 250 Hz、波长为 0.9 m。波速为：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4B1CCA1-B722-43EE-84BF-CD9F94B78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92BB6EB-CF93-47C0-90BE-C0B042D3BC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1077717-0BEC-4D02-B0CE-56855600C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频率由波源决定，跨介质不变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E5EF559-5DEF-4273-8A81-EB8D2D2FB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B8BE897-E941-4084-A827-5F5918AC7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A852ECB-67ED-450F-977C-BB351795D5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画波形—标相位—用 v=fλ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622CDC0-1D03-4874-A633-5F3E201B5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ED89A6B-5569-4A6C-A400-32C11B8BB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9921355-FBD3-457C-8660-81241158E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检查：把介质速度与质点速度混淆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A696F5F-19AD-4A88-97CE-F2138F457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21D6ED8-4033-4815-B24E-5E6229657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2ACC3EA-78F9-4020-96B8-1139C846D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波动与声学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DEAD2A2-47B1-4A82-AF9C-7D9AEC1AC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39400231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8435485-07F7-46A9-9416-A07626F25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0D10841-CB09-45C1-9A7A-AFBF60D94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e13ad6fbf234bf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A99C0B3-84BC-46FD-B313-871174D2F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2DED2E0-204B-48A2-B8A3-10F1040540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D56CC75-8F27-496A-AC4E-F1EBCB0DA6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F9B3373-9BCC-4BD3-9BB2-DD3AA41FF3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声强增至原来的 10 倍，声强级增加：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8FCDB2D-916D-4D51-B1CC-E991E3E63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用户提供《物理1000题（中文版）》题型结构、HKDSE Physics Paper 1/Paper 2 与评分资料｜Paper 2·医学物理·声强级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733253D-3B61-4DB4-914F-5CDA04B288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98B1DD7-E34C-49D8-9141-D2AD89F92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2E68D72-5A89-4756-9C2A-6A8EF4F025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B765145-FAB9-4854-A0A6-A0F0D30AC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CEB2E16-EF62-40AD-BECC-F43CDA09C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7CB3C88-F88E-4489-BB1D-C2E32A6EB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213714D-CE1B-45BB-9806-118EF78E3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1A3613D-E936-4702-9F82-B2E8C3A3E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D60A15B-43D5-4181-BCE7-C16CF06B6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0A215D8-2C0E-4E90-A4F5-AF7790348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7F6BA5D-0B39-4FA1-9263-72D975DAA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807329C-CF31-4A29-A681-09364CA5E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6CC2164-BA98-4D3D-AD10-68AE03A04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波动与声学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C0344A3-2A57-44F6-898C-546F65FA0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9456135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E679E55-18ED-4E37-980E-752FA2592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62B4DA7-43B3-4852-B53A-FA897FE6CB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4c658aa6361467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004439B-E054-4840-A4B1-C6FF815F1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3A9F24A-7CBA-4DBE-9341-0569B5D78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D26C941-45C5-4447-BF2A-E04B7C737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244C055-F5F2-4C18-BE27-2E7FFD699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D8C2450-76C0-4AA0-8C16-D73253EB2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一列波频率为 250 Hz、波长为 0.9 m。波速为：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E4326DB-28AE-430E-B4CD-278F187F1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2AF1D93-42E8-4813-8C4A-5F1530B53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84891FA-2E8C-45D0-B1C8-990D84566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49835D3-E481-4D8C-B252-DFCB81DBA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声强增至原来的 10 倍，声强级增加：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1B91C9C-E840-4ED5-8E3B-A341D844BC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9556B77-16DF-409C-85A6-55521F891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A4CE0E1-E97C-45E8-B12B-F0ECE0BA1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F0B1005-239C-4F41-83A1-33215C2EB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两端固定弦长 0.7 m，波速 320 m s⁻¹。基频为：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26A1723-3410-486D-8966-CD43C8722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270C5EC-7C95-478E-88CA-E4A46C766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85DD3D7-0404-4765-AC84-BABC431DC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波动与声学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C288B6D-895C-45D3-86B0-223F28427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20452281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8885298-C5ED-4784-B7EA-25114C1E5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3613DEB-2D4E-44AE-BC31-89720CCAC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8be78872546481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1ACEE7D-3ECA-40CA-BBB3-59D1E5CC1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1123D14-DF7D-4916-B2B4-F38478714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671E9E7-9DE6-41C9-A11F-B0B5E4BA9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CFA3265-3128-4CDB-9125-14F5D598F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把介质速度与质点速度混淆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A04BBBF-4479-4F75-AE47-E725CE16E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4AD4960-5023-4AA1-9CD2-5DCD54E77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3B57F2C-C0DD-4076-89E2-7E64AC70E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8704BEE-63E6-41DE-BA51-969F6DC0F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正确结论：10 dB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解析链：ΔL=10log₁₀(I₂/I₁)=10log₁₀10=10 dB。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07EDCBC-D94D-475D-B743-286CA7DF2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2D6A373-3587-4E30-A7EE-542C4EA6B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DA0BCD9-AC0E-43DC-9A6A-218669993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波动与声学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13EF9E6-C116-4FA2-B5B2-5B9BC0CD6E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1636330191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96BA521-D293-40B7-B5D4-923E61017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52D78CF-AF01-4514-8322-DEACE9F2E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da2394c86fc453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B1583E6-2AA9-416F-B997-4620CBF53B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01396CE-C71D-45FE-AEFD-7029D45D0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687BFBA-A9E0-4714-8693-12B0608DB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EA3367B-FD21-49E9-88DA-447E3E333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两端固定弦长 0.7 m，波速 320 m s⁻¹。基频为：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FBAED54-3EFA-4970-84A1-326331CB6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9BEBB4C-74F3-4261-9188-6AAC6A26F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62EBE58-5FDA-44BF-9567-111AF0081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7405AFA-EBB4-4EA1-AD5C-F6A261262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0DB9B97-1980-47F0-BDE3-B074C0CD6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B1A8BD7-BB7B-4EC4-8DAA-319033838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DD2F3B7-8EFA-4CDE-A702-CB03C64A1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46B83C3-DC72-48EB-9C51-F6C0695DC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波动与声学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E2510A9-1538-4561-B2E4-5037CD0057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296298232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1EC067C-3B6D-4394-804C-4A08C4186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9E7122B-9B81-4741-9241-D5B90C543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fb7b6c9118d4db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B00D84A-52BF-44CC-A5FB-186E81569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F1A50F6-4ED1-4461-AED2-CF8480F44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4819C75-342B-4217-B358-CD8576EF1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能独立执行“画波形—标相位—用 v=fλ”，并说明每一步理由。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319D2EB-E377-4DA1-BFD0-4AE137100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74ED9D7-9A46-4473-A8A6-704FF2E0D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2BDC818-968D-46F5-A079-D246A66A3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一列波频率为 350 Hz、波长为 1.1 m。波速为：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D4A6469-C523-4405-85CF-7E854F5D5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高频错因：把介质速度与质点速度混淆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C23EE50-DC50-408E-A9FA-13BEDC4F0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8B4D9BD-BA69-4334-84F1-26497337D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0BB363A-147F-41AA-AC5F-9C9DB9C4E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频率由波源决定，跨介质不变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9C95554-89F9-4A5C-A633-F0ACC3520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B2FFE64-3993-44AF-AD6C-B43A4A450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7DE4A60-C804-4E51-A9A1-B589D042E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波动与声学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F965072-86BF-47C6-AF2C-78C431056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1147653992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52B0EA2-8481-43AF-BE60-673F75FA4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A374A6F-ECD6-400C-BF89-FD14A7FAF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a06add43f59404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7DD3588-3A36-4BCD-B7E1-027D5DFA8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0EAA733-8BC2-4FAA-8B66-141441711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A0CCED6-F673-4F1A-874C-689714D43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E644801-B250-426E-81E0-BA3DF42BA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AEE0463-8217-4181-A3CC-47745729F0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画波形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D764A75-05DE-48EE-9D92-BF25F6459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ACBCA77-5A88-4C9C-809B-E4DC875EC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标相位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1362091-9CB7-4FAC-817B-047E30811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0F0BAC7-E48E-4C57-8BAE-BF2FBC49A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用 v=fλ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229BE22-5072-4EC0-8EDD-84C9459E0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8A51895-F8A5-46C5-9FA3-E3F0CE7DA7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27BD76D-001F-4935-872B-614B11213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一列波频率为 350 Hz、波长为 1.1 m。波速为：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CA80BA9-28F1-49B0-BE7A-862C4F242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690CBE4-C445-4CD1-89FE-084CD337E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0DBEC1A-EF7E-433F-ABCC-0D5B1A3E38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正确结论：385 m s⁻¹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解析：v=fλ=350×1.1=385 m s⁻¹。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9486D74-0E4B-4E4B-8F75-FC1B2C551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7BB499A-0715-415F-86BB-7721F0969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61FA8AD-B4D9-40A1-90D7-A3331885B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波动与声学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974199A-5D55-4491-9BB7-3C55C3533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137627579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5763D51-B9AE-4821-B87F-DB8A132B4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59DB40D-2EC6-418B-811E-07B7DBA89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9b4a838f2974c8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0087D44-A096-45EB-A738-C3F5A2FEB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145F1B1-5207-4FCD-BA55-D1F2369D9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AA948C1-0181-4893-898B-1040827EAC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884909E-D734-48B5-A398-829B1DEAE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1442A53-5DAF-4B01-90D3-448BD6939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B3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82FDE19-BB0E-4045-BF99-7F0FADF1F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23ECFC7-C238-41ED-B46A-CC60F3173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B3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5C92AC9-027A-4E98-A8CA-4B3AF3684C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3E09739-4603-4221-9D2E-9F62B1029A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B3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C5A7FD9-C10D-43F2-AEB6-156BB3350C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54C7F50-1844-4975-89CB-1229008BF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2249258-A1DA-4F7C-8FA1-73B9B2C9D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18431B8-E6CA-4351-BB1E-C293828A7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把介质速度与质点速度混淆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AC2EDDE-69BB-4310-B8EE-74BAB295F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ED8AAF0-9A3B-4A44-9845-2C8FC7D48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47D3B1B-6DDC-4BB0-B8A4-0A99B0268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D162BB7-9305-4CD4-B501-3D0F32682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29CDCB4-B921-4580-827E-E02FE033CE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波动与声学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6AA7371-35B5-445D-A494-4021A8F8C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524890021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09671BE-D79A-4516-A3C8-DCC4DC612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1875C89-D560-4DDD-A945-9F8A1D150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204ad282b4841c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57FF92E-D73C-44BC-8885-D7DFD9E53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C210AB4-AA7C-48CE-9F97-C629B91F4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D68C1DB-1630-4ABF-A839-DA4DF8FA3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CDFABB1-4106-469B-83E4-3C41DBEB3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波动与声学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724756C-DB70-4573-A5BB-6DD9B0E97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F9C1FA5-5953-452F-AE73-AAE2A2E72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296C2FA-83BC-408A-B015-4E6DE7B42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频率由波源决定，跨介质不变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B22A4C3-D317-488B-AC31-8FBA97F98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575C3E0-9F06-4B75-8B58-CE95AA7BA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4F704AD-B2ED-4280-A61A-6DF2AF42C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画波形—标相位—用 v=fλ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BF6C61C-FAE4-4981-B0E4-C94696138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B010300-20A2-4E0C-8D71-6BC0F4F7A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EFC1204-A80C-4D5D-A313-4A30B68FB7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把介质速度与质点速度混淆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C3540C3-042B-467A-9507-99CE106C8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3043337-2D9C-4D1B-A511-A2CAD775B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434A02B-74D7-4400-8A1B-7A323EF7C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波动与声学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30D68B9-65A6-48D6-B99C-447492921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1860668146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77522F9-5B54-4B0F-A883-4D018EE39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38EEFA1-61BE-4FFC-8AAE-7826DEF5A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1978e50270449b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FAF9781-0E33-47E8-BB73-76128AE8C1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6DC28DB-808D-4FFE-A146-921B0328E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B54FACA-7AD1-45BF-B9B4-EEC4A6153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CE4AE2F-68BA-4794-9158-E2ECBEB54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一列波频率为 350 Hz、波长为 1.1 m。波速为：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38988FD-D92C-4F18-9BFA-44DB9E03F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E1434E8-FA6E-4FF6-B869-F1B239B0F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8B59A01-01F4-4DD6-B6F8-38F3E9332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频率由波源决定，跨介质不变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F1790D2-EF4D-456C-9EF5-C745773AC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7FD4846-F1C1-4198-94E5-F0F3CE25A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BB7E589-5B1E-4278-AA34-69FD3E69B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画波形—标相位—用 v=fλ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86CBCCB-FD67-44DB-981F-8C8CF7E4C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7DBD256-5FA6-4803-8BA9-E56554B6B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8862984-E19F-4212-BAC8-A695855DF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检查：把介质速度与质点速度混淆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191AE73-89E9-498C-8A3A-70FFDCFDD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04A4E07-0BD9-43E4-9CBC-E9FDCDDEC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4ACD837-FF0E-439B-BDEA-0F8D30DD2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波动与声学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FA4B81F-1D64-48E6-B807-2D3E818C9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672727731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D26C47B-CCBC-40D1-8DDE-B8F8E5303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352B93F-B248-4149-AF93-6AEFEC9869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8b9738c88384ff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E712157-0CDF-47A4-B49C-69B31D793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4FA3C4A-84E4-4AAE-8367-75A06795D1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0DD8D86-003D-4337-AC1E-5EEBFF7ED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237B797-A352-4DCF-9121-FC978EA17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声强增至原来的 1000 倍，声强级增加：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F50E522-93A5-4130-A1DE-34BE5DA1E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用户提供《物理1000题（中文版）》题型结构、HKDSE Physics Paper 1/Paper 2 与评分资料｜Paper 2·医学物理·声强级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41A6F99-54C4-48FA-A8CB-1EFF05F01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213768F-994C-4BC3-9C91-E2A7BA3624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8D0FC89-D4D1-4F67-8D72-144FCDE2E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1352F2F-0D56-4A48-B5BB-E4016EC94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5F39224-65CA-41DB-8B07-044146132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950F572-D0E2-4567-AA68-3B5F5EA0E9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9A9F7CB-7899-48EC-B1CD-9D9ED25F0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23D219A-D0B7-4598-A928-EAD4A658A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61D0D4B-419F-442B-9CDB-D262FB366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D6E8483-71A9-4C2A-A7C2-B7F53EB67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0820299-6092-4120-989C-B7FBCADBB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E557D41-83CF-456F-B7B2-B8ADA5234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32DE54D-698C-4BA3-BDA7-9F9A99479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波动与声学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8776AC9-0BD9-49B3-BD8B-2901E5E5C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176038306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35599D8-212D-45BE-B51D-095496702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44D3E00-70FB-41B5-BA5A-E8FE618A5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078c7ba3fe8423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E9B4B64-A0D7-4756-9A5E-41B20CC89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8191D7C-466D-42F6-9D27-A58F7A92D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A7FD018-6DBF-4947-BA24-5EFCAAF38D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6E87211-D8C0-4BF0-A9DD-512F2857CC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8020521-EF11-441B-B25E-52440F2E7C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一列波频率为 350 Hz、波长为 1.1 m。波速为：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EC01846-1629-4634-A7A2-3A20EABBB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5E880FE-5A13-4349-9031-1CC2279C2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3EB4192-8C6C-49EB-B379-3F45BD1AFC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AA4B0D8-650F-4E79-9836-D75342E68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声强增至原来的 1000 倍，声强级增加：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90670CA-0B10-4ED2-93C6-EF3614701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F58ED4E-0ACA-4ACE-A860-C9AC328C12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8CF649A-B225-4F59-A8A7-A4C5C06A2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E07C5D7-E9E1-4C93-8A9E-ABFF7E76D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两端固定弦长 0.9 m，波速 340 m s⁻¹。基频为：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F8D707B-7E91-4B70-B918-5E59A9DE1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79D673D-FC74-4BA6-BF2B-5E6D22DFA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24482BB-50F0-4662-BE47-7934B74C5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波动与声学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A712AC4-F3F0-4DCD-8AFB-34A729839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1242783509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3029902-267A-4913-AD99-FA966ACC5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EF6FF79-9E44-44AB-87D8-CF239EE4C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f9cdf97083643f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53125E8-8998-48C0-808E-293DA347DF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CD365D0-D841-441A-9214-79EEB8FA9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CD34604-FAF5-4E87-80A3-024F3E3A3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4B57DE9-DD4E-4094-97AA-0E47D7272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把介质速度与质点速度混淆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2E38875-4BD4-4DA2-9FEF-238CF8CC01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E7A7CFF-7A5E-4713-983E-663A4EF25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F3D32C7-B4D4-4042-8B0D-47C6CD99E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5806FEB-5716-444D-9903-ACD8811E2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正确结论：30 dB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解析链：ΔL=10log₁₀(I₂/I₁)=10log₁₀1000=30 dB。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D9BC384-9BD5-4F25-9BD4-D38FDA3CC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69877D9-AE2A-49E8-94F2-2DFA0C2BEF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7DA8024-6CED-449E-97E1-A964B95B3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波动与声学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2DEEDCF-FC94-4B09-A524-DA7E268234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873179693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D7F32B2-3A7B-474E-896D-B855AA718A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B6867B5-3979-43D5-854B-4B53559F5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cd9da4db5be49b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C29E91D-2DDE-4B06-9AF4-FD22DE4DF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3182415-3769-4BBF-8B80-B6ABBDCB3E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963A093-D9E1-49BE-8586-F95E6BC17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6C75CE9-496F-4DD7-A2FB-2748B3ECB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两端固定弦长 0.9 m，波速 340 m s⁻¹。基频为：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21A3209-6DA0-4165-9292-C56F134CE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D79D882-FB21-4A17-AACB-133FAC4DC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CF7C078-05AD-4387-A81A-01525062A4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D59FAED-5071-4799-A19C-721EF86D5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C322F2F-4763-48EF-BF1E-19C8EDFFAE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8A4DB46-039A-4253-A39B-AFE30528F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3B34E35-9F4C-4C61-ABBC-CC07AF7685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6935E7E-C0B3-4304-8943-F9D06FDE0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波动与声学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1D78612-24BC-47DE-962B-C05F780A5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565799102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E82DAFB-9EB3-4907-896A-1B23A0057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38BABEF-56AF-41D8-9C9C-E265D07C8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556d52fe5134de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BEBF9B6-9DB8-4B11-80CC-33B6AD098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DB81DCF-F991-452B-BBEB-C2098CE08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EA643D6-96D6-4DBA-BC67-D1761AFE3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B8DFF10-1890-490A-BD13-C0CCB7AAF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17FF746-148F-40EC-9B75-8AACF1A6A2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483E405-5537-4BCF-963F-686EB3EC7A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一列波频率为 450 Hz、波长为 1.3 m。波速为：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25D717E-071F-445C-86F9-8E4087196A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高频错因：把介质速度与质点速度混淆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414B53C-E076-454A-A8E4-3899D36DA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4761B9C-8EC9-4327-B905-7D0D7552C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2BE4266-FC4B-4488-880F-FCF828278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频率由波源决定，跨介质不变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A8330EF-E5DE-44D2-ACE5-EDB7179D6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1D1279F-4688-4832-B815-3B79AA7A3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53F7D91-F25C-4CD2-A45E-C5E07234F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波动与声学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E464B28-4A43-4337-A5E0-612CFEAA0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202982195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731078C-D116-43A7-A6EB-337056D11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E654610-2758-4AA3-B7BB-6119FB156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70efcd4cbaa411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D10005A-EA9D-4092-B48E-F74AE437D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DF77A27-C92C-487E-B253-7779A27B1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74BAD4D-4898-43FB-B2F3-8D7EE652AB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DA2C6AE-A4F4-4A95-A445-CA4EB50305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8282EF4-DD96-4059-9F8C-21E379B4D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画波形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C52CCFB-B283-44D3-A281-06612543B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35688D9-A2A8-438D-8F8C-484BA80DF6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标相位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62DFADE-CEFB-445E-A9B0-3853B43F25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B42F2B9-F49B-48C5-8713-0FD136282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用 v=fλ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B6BB49C-EC5E-4318-A3A8-178F9E823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B074256-8944-493D-9569-B18370A31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46605AA-FE84-4820-A210-4AB7E3B7A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一列波频率为 450 Hz、波长为 1.3 m。波速为：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7AF1AEF-D2AB-4507-A823-87E127DD0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EF0FF2B-3B78-4BAD-A602-28C5E82D7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45C399E-A0F7-4D8A-99A8-A67625F5B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正确结论：585 m s⁻¹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解析：v=fλ=450×1.3=585 m s⁻¹。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F76256D-0CEE-44AF-8B22-E64D27A56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54ED524-3E57-4E3C-A635-319D93D18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2FC3C59-C11E-4D34-B199-F0ED0096BB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波动与声学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7E4ED89-7F04-472F-A7AC-F5DB34627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737995532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432D430-8AED-4080-B34B-9BC823139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CDEF4B6-79D7-4700-A3A0-0E3C680A6B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d82c441a37f4a1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F153040-E75E-4453-ADB4-2D58FE56C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77150A5-53F8-49AB-A1BA-E0432599FE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4166D50-C1D3-4147-948B-49DBDEC1F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5433EFC-5BDD-4FCD-B938-07EDE068B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A9B0047-ACA3-4169-B35F-FEE6F0BF4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B3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076DAA9-A027-4E65-979E-9EA15A4DD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25F20EF-9C78-4242-B291-97B6BA77B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B3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4C74DE1-5B97-40B5-8BD4-93867E02C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13B166C-FF9A-4521-9E9D-06F4D11449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B3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EBFBEE1-24BB-4520-B14E-4DE5D8E59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E03AC2F-8F2D-47D5-8D20-0A5CCDB82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F8903C9-7608-4376-9FCE-6FF13A2125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521EC4A-E4AC-46B0-BA9E-73ED210DB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把介质速度与质点速度混淆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AD088A7-A662-4960-BE00-033411FD56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A4C13E5-25FC-4388-8BF0-4DF8982F7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13F21BC-5272-4089-977F-38740E205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6F882E4-F9DE-4D81-9025-CB4EA6DB2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7FF5F72-F131-4223-99BE-F523BBDE4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波动与声学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D87BEA4-EDE8-4495-AA90-10D3812BC1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48472331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8400A23-F826-4679-8AD5-9EDA9D282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8250F83-DE59-4147-BD9B-B02A04D3D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8b0b3104264435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8A99542-74E4-4836-9DF1-192DD1FDA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F107967-FF0A-49B0-80A7-82758D20F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FF682B6-4B9F-4DF3-B280-9D235D71A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1B01E0C-B33B-475D-9C39-0031BAE3D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波动与声学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8548AE1-A056-4179-B1C8-4B4D75FF2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5A542A5-D771-48E1-B54A-7B25E8379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7DB5099-55FA-48F8-B7AB-09A4A8F5B2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频率由波源决定，跨介质不变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F8B8A04-410B-46B1-A4A8-A570DBBA5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0348917-CAF8-4AB4-9358-048F5FD06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328AE31-40A4-4BE1-B1B3-76AD5DB9F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画波形—标相位—用 v=fλ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D05BD30-8171-4FCB-B0B3-B2705F0185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B32FB65-A154-4000-A56A-7A280E9837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42F1DA7-F5D6-4E10-96FB-2C7B4D45D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把介质速度与质点速度混淆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A819823-483E-4A97-B282-5B5F47FD8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E1177DA-9A71-4714-BA72-E4384ED6E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A9AE983-6A7A-4F74-BB4A-D4986CDDB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波动与声学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CFC8A5D-F245-4DFC-810A-F832FB5BD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577660970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B9A36D2-5C21-45DF-AD8F-CC284FD7C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2719CAC-4A13-4150-84A3-6A858AA9A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eb1363ccea643d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BE6291A-4028-4EEC-9205-38615E618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51FFA31-4CAD-4EC8-AA4A-6E0FC69447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8290E2D-A3C9-43A5-8C1F-0BF6F98BB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E573582-0D34-4D68-99D7-D1D50CBC9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一列波频率为 450 Hz、波长为 1.3 m。波速为：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60FE937-1B5D-41DE-B1DE-258C741A6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0D5895F-FE96-4764-B4FF-3128AF4E0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E4109A0-0E14-45AA-8C50-472A7CA98C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频率由波源决定，跨介质不变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AB3EA16-DDBA-43C7-AC1D-04B78AA3B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EBE443F-8DF9-4EB2-B0E9-D739082E9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4CA404C-C5D9-46D2-B8A2-8534CD9E6A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画波形—标相位—用 v=fλ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5A19B9A-9C34-4546-91B0-C64C9DA85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33F97A5-4254-4B0E-9AC7-8A20B3643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C0A12D0-A540-4877-8813-C8B917BBC2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检查：把介质速度与质点速度混淆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14B18CA-21F0-45BE-B254-340D8D9DD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26FCFA7-4AA5-4B19-BCF8-16096FAAC1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C653734-55A3-4D3A-9B74-36ADEA049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波动与声学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D50C2FD-9662-46E9-844B-48B0C62EF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74696886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430BE83-7737-473B-B957-F46C82C61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5A37469-E79E-49AD-9F83-84BD713A6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190c8b3260e4bf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DBF4D4B-6872-4A88-8EE6-812FF3191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4E8E77B-17ED-433F-867A-495B7CE3E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EDB3919-F6E5-423F-8252-B518FA8476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B4CCB1C-009A-43D3-90B9-3CDE06C09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声强增至原来的 100000 倍，声强级增加：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D02D583-515D-467E-9135-6831B4C89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用户提供《物理1000题（中文版）》题型结构、HKDSE Physics Paper 1/Paper 2 与评分资料｜Paper 2·医学物理·声强级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3E67DB4-3371-48CF-AE1E-EA21B6DA2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CD86952-A125-4AF9-A679-AEFD4BC7C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3BC68ED-B7E2-45CD-901B-92111FA4C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2862BC6-8A4A-4EDD-83AF-D5E963A8BC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2967623-A626-4338-B0DF-3B54C00B9A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5F50666-87E4-43AD-B858-0E644621B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16D24D2-AB73-468B-88A7-2FCBBDBFF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FA86BE7-AB03-4D51-A920-F5D63F7EA6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CB38BA2-7803-4219-9050-474E3204B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8B99F2A-8E36-4FC5-8068-0F48988FA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3CCCA5C-122F-4C4B-A7A3-D9235FA97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941DE3B-37A1-4805-8CAF-136CAE2BB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46EB5B9-5EA1-46E5-908C-46342252A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波动与声学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B74158D-25D6-411D-A6C1-4B31849C31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845792888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20205DC-742C-4F14-983B-7D659E49B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D9ED4BC-EAA4-4E06-8A97-08D042D9FD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845610d6a0b461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0E84F85-7688-44AA-A7B9-5B4C38D45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E4A06AC-848D-4648-90D6-E2313165F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45B4C47-0CB7-4F11-8AA3-29E720719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862F7F4-0157-444F-8D26-78BE9C6F4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05EAC13-D50D-4BAE-B50B-C88A8D8FB4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一列波频率为 450 Hz、波长为 1.3 m。波速为：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6D2EEDD-8E84-42AC-9EED-B1F2AD3AB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BA6DD35-2317-4BBB-BA74-73F0BFFC8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9E70AA2-1CED-45CB-90A1-E83D2E13F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30A971B-1E45-4641-9C37-C7E6D6B98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声强增至原来的 100000 倍，声强级增加：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DE216A8-1D69-48A6-A1E0-A3B3730C5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3E511A8-A453-498C-89AD-A7164DD36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C06EC52-A7CF-418D-8DBA-AB9CC316B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ED8316D-4076-40B5-8EAF-3257F7AD0C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两端固定弦长 1.1 m，波速 360 m s⁻¹。基频为：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88AF9C9-1359-4A6A-8ECB-104803D8A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08CAEC6-E616-47BB-ABD1-6A484AA50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6FF5E7F-6C47-4CDD-A64A-37F8ED5F0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波动与声学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A0B1D4D-C99F-4C53-9AF8-0E008DDFF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8897208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A37CFEB-5A5C-4BBB-835E-DDCBEB951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2A99A41-1B02-42D5-9C2D-3E6D4BE91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3875cd7b1a948a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67CB97A-DA1E-47E1-98DC-BE44187C2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69CEDC2-BC72-47BB-84ED-A4CB97389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0ADFEB8-4D9C-4FEA-9EF6-A40740BCA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FCB6226-18E4-4396-8059-0B8758511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把介质速度与质点速度混淆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8C037B3-056E-4395-ABAB-10C38EF0F3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DDFE98B-5740-494D-9CD9-49EFD0E97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C1BEA9D-C933-4C1D-95C1-15C2EBD937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EE90B01-E906-43EC-B4D4-A458E54B2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正确结论：50 dB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解析链：ΔL=10log₁₀(I₂/I₁)=10log₁₀100000=50 dB。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146DDDE-57C7-440A-A443-850683287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8BEC5C0-675B-49A0-971D-F5F72C030B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EC02012-8FA8-483F-9780-0A6A7B958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波动与声学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64BF76B-5E19-414D-9E62-7CE23EAA1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1087838703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9F07E9E-72B4-48AD-87E7-FEC8AD75E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35C3B1D-5765-4F3F-B5EC-3D8E122B00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047d719365d454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2E61B82-EF58-4506-B996-463C70865E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9FA4EA8-47E8-4411-BC6B-264F8B9EC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2ED62F8-8018-4399-BC5F-0F97E6D58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B06F5CA-78BD-46DB-9FA4-3F1B29655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两端固定弦长 1.1 m，波速 360 m s⁻¹。基频为：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743702F-E9C6-4888-840E-F3767A476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514B767-8AB8-45A0-AF03-D326C38E0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66346A0-B97F-4754-8343-D0B3EC813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D5CA36F-C8C9-490F-B6E1-D522260A4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D1690B6-171F-483F-B14E-8A738627D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7051757-373F-4DB9-A1C6-9AB0BDC91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8092FB5-AC96-4624-955A-482E46472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7150330-12F8-402E-ACC4-B8B1C793E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波动与声学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53E78E0-A3F9-4A49-B80D-7DE4E0AEE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188776253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2026-08-19T08:39:23.0580000Z</dcterms:created>
  <dcterms:modified xsi:type="dcterms:W3CDTF">2026-08-19T08:39:23.0580000Z</dcterms:modified>
</coreProperties>
</file>