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8d04846a72c4356" /><Relationship Type="http://schemas.openxmlformats.org/officeDocument/2006/relationships/extended-properties" Target="/docProps/app.xml" Id="R5b93130299254e63" /><Relationship Type="http://schemas.openxmlformats.org/officeDocument/2006/relationships/officeDocument" Target="/ppt/presentation.xml" Id="R0a8e17e0664541b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9f7142b12874dd0"/>
  </p:sldMasterIdLst>
  <p:notesMasterIdLst>
    <p:notesMasterId xmlns:r="http://schemas.openxmlformats.org/officeDocument/2006/relationships" r:id="R62b6cba2e9d2477d"/>
  </p:notesMasterIdLst>
  <p:sldIdLst>
    <p:sldId xmlns:r="http://schemas.openxmlformats.org/officeDocument/2006/relationships" id="256" r:id="R01aefa87fb674a3e"/>
    <p:sldId xmlns:r="http://schemas.openxmlformats.org/officeDocument/2006/relationships" id="257" r:id="R75c4d4f6bfd142a8"/>
    <p:sldId xmlns:r="http://schemas.openxmlformats.org/officeDocument/2006/relationships" id="258" r:id="Rccec2b0b8e934dcf"/>
    <p:sldId xmlns:r="http://schemas.openxmlformats.org/officeDocument/2006/relationships" id="259" r:id="Rdf101f11062b4c0c"/>
    <p:sldId xmlns:r="http://schemas.openxmlformats.org/officeDocument/2006/relationships" id="260" r:id="Re962332a63a74657"/>
    <p:sldId xmlns:r="http://schemas.openxmlformats.org/officeDocument/2006/relationships" id="261" r:id="R74900b8f7b58426d"/>
    <p:sldId xmlns:r="http://schemas.openxmlformats.org/officeDocument/2006/relationships" id="262" r:id="R8dfc089744264414"/>
    <p:sldId xmlns:r="http://schemas.openxmlformats.org/officeDocument/2006/relationships" id="263" r:id="R8791a30f11ff449e"/>
    <p:sldId xmlns:r="http://schemas.openxmlformats.org/officeDocument/2006/relationships" id="264" r:id="Rd15ffd901c9c422c"/>
    <p:sldId xmlns:r="http://schemas.openxmlformats.org/officeDocument/2006/relationships" id="265" r:id="R4fdac9e70bc74ef4"/>
    <p:sldId xmlns:r="http://schemas.openxmlformats.org/officeDocument/2006/relationships" id="266" r:id="R7e070d8eb0984824"/>
    <p:sldId xmlns:r="http://schemas.openxmlformats.org/officeDocument/2006/relationships" id="267" r:id="R8b11744080d54d82"/>
    <p:sldId xmlns:r="http://schemas.openxmlformats.org/officeDocument/2006/relationships" id="268" r:id="Red7d05f06c9f4035"/>
    <p:sldId xmlns:r="http://schemas.openxmlformats.org/officeDocument/2006/relationships" id="269" r:id="R57ac604282e640b5"/>
    <p:sldId xmlns:r="http://schemas.openxmlformats.org/officeDocument/2006/relationships" id="270" r:id="R83218063285b4628"/>
    <p:sldId xmlns:r="http://schemas.openxmlformats.org/officeDocument/2006/relationships" id="271" r:id="R838857bbecf64b12"/>
    <p:sldId xmlns:r="http://schemas.openxmlformats.org/officeDocument/2006/relationships" id="272" r:id="R24ff0c04437f452a"/>
    <p:sldId xmlns:r="http://schemas.openxmlformats.org/officeDocument/2006/relationships" id="273" r:id="Rde722ec77e4e4bbf"/>
    <p:sldId xmlns:r="http://schemas.openxmlformats.org/officeDocument/2006/relationships" id="274" r:id="R6ba17929c1d0423d"/>
    <p:sldId xmlns:r="http://schemas.openxmlformats.org/officeDocument/2006/relationships" id="275" r:id="Rb2149deaf5ed4eff"/>
    <p:sldId xmlns:r="http://schemas.openxmlformats.org/officeDocument/2006/relationships" id="276" r:id="Rb239c8cca42946cf"/>
    <p:sldId xmlns:r="http://schemas.openxmlformats.org/officeDocument/2006/relationships" id="277" r:id="Ra24c4c05d9a44ef5"/>
    <p:sldId xmlns:r="http://schemas.openxmlformats.org/officeDocument/2006/relationships" id="278" r:id="Rb8c7ccbb21cb42d5"/>
    <p:sldId xmlns:r="http://schemas.openxmlformats.org/officeDocument/2006/relationships" id="279" r:id="Rc5d1fa9d2e454e77"/>
    <p:sldId xmlns:r="http://schemas.openxmlformats.org/officeDocument/2006/relationships" id="280" r:id="R68bbdfe808ae4f9b"/>
    <p:sldId xmlns:r="http://schemas.openxmlformats.org/officeDocument/2006/relationships" id="281" r:id="Ra8ea93b077254c52"/>
    <p:sldId xmlns:r="http://schemas.openxmlformats.org/officeDocument/2006/relationships" id="282" r:id="Rdab018f911b04b2a"/>
    <p:sldId xmlns:r="http://schemas.openxmlformats.org/officeDocument/2006/relationships" id="283" r:id="R39cc47eab25f4d14"/>
    <p:sldId xmlns:r="http://schemas.openxmlformats.org/officeDocument/2006/relationships" id="284" r:id="R0721218507bd4ebf"/>
    <p:sldId xmlns:r="http://schemas.openxmlformats.org/officeDocument/2006/relationships" id="285" r:id="R21d8b70014334b0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5357df676a14d2b" /><Relationship Type="http://schemas.openxmlformats.org/officeDocument/2006/relationships/slideMaster" Target="/ppt/slideMasters/slideMaster1.xml" Id="R69f7142b12874dd0" /><Relationship Type="http://schemas.openxmlformats.org/officeDocument/2006/relationships/notesMaster" Target="/ppt/notesMasters/notesMaster1.xml" Id="R62b6cba2e9d2477d" /><Relationship Type="http://schemas.openxmlformats.org/officeDocument/2006/relationships/presProps" Target="/ppt/presProps.xml" Id="R83aed68d4820414d" /><Relationship Type="http://schemas.openxmlformats.org/officeDocument/2006/relationships/tableStyles" Target="/ppt/tableStyles.xml" Id="Rc13f779261834845" /><Relationship Type="http://schemas.openxmlformats.org/officeDocument/2006/relationships/slide" Target="/ppt/slides/slide1.xml" Id="R01aefa87fb674a3e" /><Relationship Type="http://schemas.openxmlformats.org/officeDocument/2006/relationships/slide" Target="/ppt/slides/slide2.xml" Id="R75c4d4f6bfd142a8" /><Relationship Type="http://schemas.openxmlformats.org/officeDocument/2006/relationships/slide" Target="/ppt/slides/slide3.xml" Id="Rccec2b0b8e934dcf" /><Relationship Type="http://schemas.openxmlformats.org/officeDocument/2006/relationships/slide" Target="/ppt/slides/slide4.xml" Id="Rdf101f11062b4c0c" /><Relationship Type="http://schemas.openxmlformats.org/officeDocument/2006/relationships/slide" Target="/ppt/slides/slide5.xml" Id="Re962332a63a74657" /><Relationship Type="http://schemas.openxmlformats.org/officeDocument/2006/relationships/slide" Target="/ppt/slides/slide6.xml" Id="R74900b8f7b58426d" /><Relationship Type="http://schemas.openxmlformats.org/officeDocument/2006/relationships/slide" Target="/ppt/slides/slide7.xml" Id="R8dfc089744264414" /><Relationship Type="http://schemas.openxmlformats.org/officeDocument/2006/relationships/slide" Target="/ppt/slides/slide8.xml" Id="R8791a30f11ff449e" /><Relationship Type="http://schemas.openxmlformats.org/officeDocument/2006/relationships/slide" Target="/ppt/slides/slide9.xml" Id="Rd15ffd901c9c422c" /><Relationship Type="http://schemas.openxmlformats.org/officeDocument/2006/relationships/slide" Target="/ppt/slides/slide10.xml" Id="R4fdac9e70bc74ef4" /><Relationship Type="http://schemas.openxmlformats.org/officeDocument/2006/relationships/slide" Target="/ppt/slides/slide11.xml" Id="R7e070d8eb0984824" /><Relationship Type="http://schemas.openxmlformats.org/officeDocument/2006/relationships/slide" Target="/ppt/slides/slide12.xml" Id="R8b11744080d54d82" /><Relationship Type="http://schemas.openxmlformats.org/officeDocument/2006/relationships/slide" Target="/ppt/slides/slide13.xml" Id="Red7d05f06c9f4035" /><Relationship Type="http://schemas.openxmlformats.org/officeDocument/2006/relationships/slide" Target="/ppt/slides/slide14.xml" Id="R57ac604282e640b5" /><Relationship Type="http://schemas.openxmlformats.org/officeDocument/2006/relationships/slide" Target="/ppt/slides/slide15.xml" Id="R83218063285b4628" /><Relationship Type="http://schemas.openxmlformats.org/officeDocument/2006/relationships/slide" Target="/ppt/slides/slide16.xml" Id="R838857bbecf64b12" /><Relationship Type="http://schemas.openxmlformats.org/officeDocument/2006/relationships/slide" Target="/ppt/slides/slide17.xml" Id="R24ff0c04437f452a" /><Relationship Type="http://schemas.openxmlformats.org/officeDocument/2006/relationships/slide" Target="/ppt/slides/slide18.xml" Id="Rde722ec77e4e4bbf" /><Relationship Type="http://schemas.openxmlformats.org/officeDocument/2006/relationships/slide" Target="/ppt/slides/slide19.xml" Id="R6ba17929c1d0423d" /><Relationship Type="http://schemas.openxmlformats.org/officeDocument/2006/relationships/slide" Target="/ppt/slides/slide20.xml" Id="Rb2149deaf5ed4eff" /><Relationship Type="http://schemas.openxmlformats.org/officeDocument/2006/relationships/slide" Target="/ppt/slides/slide21.xml" Id="Rb239c8cca42946cf" /><Relationship Type="http://schemas.openxmlformats.org/officeDocument/2006/relationships/slide" Target="/ppt/slides/slide22.xml" Id="Ra24c4c05d9a44ef5" /><Relationship Type="http://schemas.openxmlformats.org/officeDocument/2006/relationships/slide" Target="/ppt/slides/slide23.xml" Id="Rb8c7ccbb21cb42d5" /><Relationship Type="http://schemas.openxmlformats.org/officeDocument/2006/relationships/slide" Target="/ppt/slides/slide24.xml" Id="Rc5d1fa9d2e454e77" /><Relationship Type="http://schemas.openxmlformats.org/officeDocument/2006/relationships/slide" Target="/ppt/slides/slide25.xml" Id="R68bbdfe808ae4f9b" /><Relationship Type="http://schemas.openxmlformats.org/officeDocument/2006/relationships/slide" Target="/ppt/slides/slide26.xml" Id="Ra8ea93b077254c52" /><Relationship Type="http://schemas.openxmlformats.org/officeDocument/2006/relationships/slide" Target="/ppt/slides/slide27.xml" Id="Rdab018f911b04b2a" /><Relationship Type="http://schemas.openxmlformats.org/officeDocument/2006/relationships/slide" Target="/ppt/slides/slide28.xml" Id="R39cc47eab25f4d14" /><Relationship Type="http://schemas.openxmlformats.org/officeDocument/2006/relationships/slide" Target="/ppt/slides/slide29.xml" Id="R0721218507bd4ebf" /><Relationship Type="http://schemas.openxmlformats.org/officeDocument/2006/relationships/slide" Target="/ppt/slides/slide30.xml" Id="R21d8b70014334b0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815cd9b267c455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cdd5d7356db4cd5" /><Relationship Type="http://schemas.openxmlformats.org/officeDocument/2006/relationships/notesMaster" Target="/ppt/notesMasters/notesMaster1.xml" Id="R488159b100eb49c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bf3182d80af42bc" /><Relationship Type="http://schemas.openxmlformats.org/officeDocument/2006/relationships/notesMaster" Target="/ppt/notesMasters/notesMaster1.xml" Id="R834d96a616dc4d3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172f85453b24093" /><Relationship Type="http://schemas.openxmlformats.org/officeDocument/2006/relationships/notesMaster" Target="/ppt/notesMasters/notesMaster1.xml" Id="R30dedcca38214e9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108ded781af489a" /><Relationship Type="http://schemas.openxmlformats.org/officeDocument/2006/relationships/notesMaster" Target="/ppt/notesMasters/notesMaster1.xml" Id="R28fbb8f2917649f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7493ec6843b46dc" /><Relationship Type="http://schemas.openxmlformats.org/officeDocument/2006/relationships/notesMaster" Target="/ppt/notesMasters/notesMaster1.xml" Id="Rced4dc199e9742e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1220938c1ba41b3" /><Relationship Type="http://schemas.openxmlformats.org/officeDocument/2006/relationships/notesMaster" Target="/ppt/notesMasters/notesMaster1.xml" Id="R641945b4bbfe40f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b1a9aa894cf4165" /><Relationship Type="http://schemas.openxmlformats.org/officeDocument/2006/relationships/notesMaster" Target="/ppt/notesMasters/notesMaster1.xml" Id="R3af60f19efd7449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c411223195f4e97" /><Relationship Type="http://schemas.openxmlformats.org/officeDocument/2006/relationships/notesMaster" Target="/ppt/notesMasters/notesMaster1.xml" Id="Ra5d819b0ccb64ca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c09271adef24eb2" /><Relationship Type="http://schemas.openxmlformats.org/officeDocument/2006/relationships/notesMaster" Target="/ppt/notesMasters/notesMaster1.xml" Id="Rec6208a797034c2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e3e705709fc4b02" /><Relationship Type="http://schemas.openxmlformats.org/officeDocument/2006/relationships/notesMaster" Target="/ppt/notesMasters/notesMaster1.xml" Id="R0e3113edc097475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a9402ad9b6f49cb" /><Relationship Type="http://schemas.openxmlformats.org/officeDocument/2006/relationships/notesMaster" Target="/ppt/notesMasters/notesMaster1.xml" Id="Rb711d864d72c4e0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fd3500ef74645b9" /><Relationship Type="http://schemas.openxmlformats.org/officeDocument/2006/relationships/notesMaster" Target="/ppt/notesMasters/notesMaster1.xml" Id="Rbf8a9e468adf4c5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f50849e93d94292" /><Relationship Type="http://schemas.openxmlformats.org/officeDocument/2006/relationships/notesMaster" Target="/ppt/notesMasters/notesMaster1.xml" Id="Rfaaf5ca60fb1427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0ad75208f29429d" /><Relationship Type="http://schemas.openxmlformats.org/officeDocument/2006/relationships/notesMaster" Target="/ppt/notesMasters/notesMaster1.xml" Id="Rb92f73a209af45c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9d58606fa3b4e39" /><Relationship Type="http://schemas.openxmlformats.org/officeDocument/2006/relationships/notesMaster" Target="/ppt/notesMasters/notesMaster1.xml" Id="Rae302787662b45b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7ec32d04b694e80" /><Relationship Type="http://schemas.openxmlformats.org/officeDocument/2006/relationships/notesMaster" Target="/ppt/notesMasters/notesMaster1.xml" Id="Rab1b568d3839456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163b3b606f54e38" /><Relationship Type="http://schemas.openxmlformats.org/officeDocument/2006/relationships/notesMaster" Target="/ppt/notesMasters/notesMaster1.xml" Id="Rd0b18162bb514e8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86d8d9e788c4c65" /><Relationship Type="http://schemas.openxmlformats.org/officeDocument/2006/relationships/notesMaster" Target="/ppt/notesMasters/notesMaster1.xml" Id="R4078ef7bc8184be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0698f9f0db043fb" /><Relationship Type="http://schemas.openxmlformats.org/officeDocument/2006/relationships/notesMaster" Target="/ppt/notesMasters/notesMaster1.xml" Id="Red00a1c287c14dc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15ca38f13aa434d" /><Relationship Type="http://schemas.openxmlformats.org/officeDocument/2006/relationships/notesMaster" Target="/ppt/notesMasters/notesMaster1.xml" Id="R5bc154a44e4c40f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061b231d9e54e35" /><Relationship Type="http://schemas.openxmlformats.org/officeDocument/2006/relationships/notesMaster" Target="/ppt/notesMasters/notesMaster1.xml" Id="Rccb1d70bf7db443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271c1655e864119" /><Relationship Type="http://schemas.openxmlformats.org/officeDocument/2006/relationships/notesMaster" Target="/ppt/notesMasters/notesMaster1.xml" Id="R60d2fdcf67ef4cc7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b48748427034aca" /><Relationship Type="http://schemas.openxmlformats.org/officeDocument/2006/relationships/notesMaster" Target="/ppt/notesMasters/notesMaster1.xml" Id="Rb2a4eb1d6d2c41b8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feb9ca46bc30406d" /><Relationship Type="http://schemas.openxmlformats.org/officeDocument/2006/relationships/notesMaster" Target="/ppt/notesMasters/notesMaster1.xml" Id="R31bfb7df583f4ad5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2851dd2bf3146e2" /><Relationship Type="http://schemas.openxmlformats.org/officeDocument/2006/relationships/notesMaster" Target="/ppt/notesMasters/notesMaster1.xml" Id="Rc1a4c780b2ca4936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48552da949234e47" /><Relationship Type="http://schemas.openxmlformats.org/officeDocument/2006/relationships/notesMaster" Target="/ppt/notesMasters/notesMaster1.xml" Id="R9c48744e00504862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7642a7fdbb664c13" /><Relationship Type="http://schemas.openxmlformats.org/officeDocument/2006/relationships/notesMaster" Target="/ppt/notesMasters/notesMaster1.xml" Id="Rcc354a5388014cee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e1a6369db1db422f" /><Relationship Type="http://schemas.openxmlformats.org/officeDocument/2006/relationships/notesMaster" Target="/ppt/notesMasters/notesMaster1.xml" Id="R661012fbd7ad4fef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7a965f4ec7504c16" /><Relationship Type="http://schemas.openxmlformats.org/officeDocument/2006/relationships/notesMaster" Target="/ppt/notesMasters/notesMaster1.xml" Id="Rfb114739dbd54b49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a1aab9e258724791" /><Relationship Type="http://schemas.openxmlformats.org/officeDocument/2006/relationships/notesMaster" Target="/ppt/notesMasters/notesMaster1.xml" Id="R77cdd8f506f242e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视觉艺术 的“艺术史与文化语境”学习单元。本套课件共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讲稿】明确告诉学生：本单元只训练“艺术史与文化语境”。先解释知识范围，再用一句话建立核心判断，最后示范标准方法。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【互动提问】请用自己的话复述“语境解释要回到作品证据”，并举一个会触发“用背景知识覆盖视觉分析”的错误例子。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Visual Arts public-examination or SBA skill adapted to MCQ · 证据定位
指令焦点：先判断题目要求找、解、析、比、评中的哪一种动作。
【原创训练材料｜参数为训练所设】A Hong Kong artwork combines hand-written market price signs with a live projection of changing rental figures.
Which conclusion is supported by all the stated evidence? 选项为 A.Evidence-led response: Everyday sign-writing and live data connect local visual culture with changing urban affordability.；B.Revise the claim to: Everyday sign-writing and live data connect local visual culture with changing urban affordability.；C.Everyday sign-writing and live data connect local visual culture with changing urban affordability.；D.Relate specific text, material and display changes to contextual evidence.。讲解时强调：语境解释要回到作品证据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【预期回答】学生能说出“查背景—比作品—建立联系”中的起始动作，并避开“用背景知识覆盖视觉分析”。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分步讲评：先重述题目条件，再逐步示范“查背景—比作品—建立联系”，最后给出正确结论“Everyday sign-writing and live data connect local visual culture with changing urban affordability.”。完整解析：The conclusion uses the observed result and keeps the stated boundary.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Visual Arts 公开评核框架、作品评赏与作品集任务要求｜Visual Arts public-examination or SBA skill adapted to MCQ·证据定位·原创模考任务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【预期回答】学生能把失分归入“用背景知识覆盖视觉分析”或更精确的个人错因，并写出可执行检查动作。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讲稿】逐项解释“艺术史与文化语境”中的专有名词、符号、对象和单位。特别强调：用背景知识覆盖视觉分析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讲稿】用“条件—表示—方法—核验”重建本知识点。示范时逐步引用：查背景—比作品—建立联系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讲稿】带学生逐句读取任务，不先求答案。要求指出材料中的有效条件，再按“查背景—比作品—建立联系”作答。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讲稿】先展示错误路径，再用解析链复原第一失分点。禁止只说“粗心”；必须落到“用背景知识覆盖视觉分析”或更精确的动作。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Visual Arts public-examination or SBA skill adapted to MCQ · 证据定位
指令焦点：先判断题目要求找、解、析、比、评中的哪一种动作。
【原创训练材料｜参数为训练所设】A Hong Kong artwork combines hand-written market price signs with a live projection of changing rental figures.
Which limitation must remain in the final evaluation? 选项为 A.Repeat the evaluation after this step: Relate specific text, material and display changes to contextual evidence.；B.Everyday sign-writing and live data connect local visual culture with changing urban affordability.；C.Context cannot replace formal analysis or establish one mandatory political reading.；D.Evidence-led response: Everyday sign-writing and live data connect local visual culture with changing urban affordability.。讲解时强调：语境解释要回到作品证据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【预期回答】学生能说出“查背景—比作品—建立联系”中的起始动作，并避开“用背景知识覆盖视觉分析”。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分步讲评：先重述题目条件，再逐步示范“查背景—比作品—建立联系”，最后给出正确结论“Context cannot replace formal analysis or establish one mandatory political reading.”。完整解析：The limitation prevents the result from being generalised beyond the supplied evidence.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Visual Arts 公开评核框架、作品评赏与作品集任务要求｜Visual Arts public-examination or SBA skill adapted to MCQ·证据定位·原创模考任务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【预期回答】学生能把失分归入“用背景知识覆盖视觉分析”或更精确的个人错因，并写出可执行检查动作。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讲稿】逐项解释“艺术史与文化语境”中的专有名词、符号、对象和单位。特别强调：用背景知识覆盖视觉分析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讲稿】用“条件—表示—方法—核验”重建本知识点。示范时逐步引用：查背景—比作品—建立联系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讲稿】带学生逐句读取任务，不先求答案。要求指出材料中的有效条件，再按“查背景—比作品—建立联系”作答。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讲稿】先展示错误路径，再用解析链复原第一失分点。禁止只说“粗心”；必须落到“用背景知识覆盖视觉分析”或更精确的动作。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Visual Arts public-examination or SBA skill adapted to MCQ · 证据定位
指令焦点：先判断题目要求找、解、析、比、评中的哪一种动作。
【原创训练材料｜参数为训练所设】A Hong Kong artwork combines hand-written market price signs with a live projection of changing rental figures.
A draft makes an absolute claim. Which revision is defensible? 选项为 A.Relate specific text, material and display changes to contextual evidence.；B.Revise the claim to: Everyday sign-writing and live data connect local visual culture with changing urban affordability.；C.Context cannot replace formal analysis or establish one mandatory political reading.；D.Repeat the evaluation after this step: Relate specific text, material and display changes to contextual evidence.。讲解时强调：语境解释要回到作品证据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【预期回答】学生能说出“查背景—比作品—建立联系”中的起始动作，并避开“用背景知识覆盖视觉分析”。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分步讲评：先重述题目条件，再逐步示范“查背景—比作品—建立联系”，最后给出正确结论“Revise the claim to: Everyday sign-writing and live data connect local visual culture with changing urban affordability.”。完整解析：The revision removes the unsupported absolute and restores the condition shown by the material.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Visual Arts 公开评核框架、作品评赏与作品集任务要求｜Visual Arts public-examination or SBA skill adapted to MCQ·证据定位·原创模考任务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【预期回答】学生能把失分归入“用背景知识覆盖视觉分析”或更精确的个人错因，并写出可执行检查动作。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讲稿】逐项解释“艺术史与文化语境”中的专有名词、符号、对象和单位。特别强调：用背景知识覆盖视觉分析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讲稿】用“条件—表示—方法—核验”重建本知识点。示范时逐步引用：查背景—比作品—建立联系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讲稿】带学生逐句读取任务，不先求答案。要求指出材料中的有效条件，再按“查背景—比作品—建立联系”作答。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讲稿】先展示错误路径，再用解析链复原第一失分点。禁止只说“粗心”；必须落到“用背景知识覆盖视觉分析”或更精确的动作。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05ea4bc2537415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8ca9269c7ed4223" /><Relationship Type="http://schemas.openxmlformats.org/officeDocument/2006/relationships/slideLayout" Target="/ppt/slideLayouts/slideLayout1.xml" Id="R5b92d9baa6cb487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b92d9baa6cb487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4c8da215644bf7" /><Relationship Type="http://schemas.openxmlformats.org/officeDocument/2006/relationships/image" Target="/ppt/media/image.png" Id="Rf2c1253a557747de" /><Relationship Type="http://schemas.openxmlformats.org/officeDocument/2006/relationships/notesSlide" Target="/ppt/notesSlides/notesSlide1.xml" Id="R4ab70e51dfee42c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aace6edfa648cd" /><Relationship Type="http://schemas.openxmlformats.org/officeDocument/2006/relationships/image" Target="/ppt/media/image2.png" Id="Rd3338e11624b4c7e" /><Relationship Type="http://schemas.openxmlformats.org/officeDocument/2006/relationships/notesSlide" Target="/ppt/notesSlides/notesSlide2.xml" Id="R2cb96ea4a29e41d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b80ab0f9be400e" /><Relationship Type="http://schemas.openxmlformats.org/officeDocument/2006/relationships/image" Target="/ppt/media/image3.png" Id="R2f56b7ec1e524a93" /><Relationship Type="http://schemas.openxmlformats.org/officeDocument/2006/relationships/notesSlide" Target="/ppt/notesSlides/notesSlide3.xml" Id="Rd7804c87a6ad47b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fdb4074ac8447c" /><Relationship Type="http://schemas.openxmlformats.org/officeDocument/2006/relationships/image" Target="/ppt/media/image4.png" Id="R512a42da6dd646f2" /><Relationship Type="http://schemas.openxmlformats.org/officeDocument/2006/relationships/notesSlide" Target="/ppt/notesSlides/notesSlide4.xml" Id="Rba43bca06320461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ed27aba28344d6" /><Relationship Type="http://schemas.openxmlformats.org/officeDocument/2006/relationships/image" Target="/ppt/media/image5.png" Id="R39ce2bc993eb4238" /><Relationship Type="http://schemas.openxmlformats.org/officeDocument/2006/relationships/notesSlide" Target="/ppt/notesSlides/notesSlide5.xml" Id="R162d3c6f7fc142e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64db4a1ff24f49" /><Relationship Type="http://schemas.openxmlformats.org/officeDocument/2006/relationships/image" Target="/ppt/media/image6.png" Id="R4a9e414a5fb04e35" /><Relationship Type="http://schemas.openxmlformats.org/officeDocument/2006/relationships/notesSlide" Target="/ppt/notesSlides/notesSlide6.xml" Id="R71aebed8a56246a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f191ee1c084c6a" /><Relationship Type="http://schemas.openxmlformats.org/officeDocument/2006/relationships/image" Target="/ppt/media/image7.png" Id="Rdc182355465e4c06" /><Relationship Type="http://schemas.openxmlformats.org/officeDocument/2006/relationships/notesSlide" Target="/ppt/notesSlides/notesSlide7.xml" Id="R4a79f31c90854f3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004753ea10404f" /><Relationship Type="http://schemas.openxmlformats.org/officeDocument/2006/relationships/image" Target="/ppt/media/image8.png" Id="R71f7c934d77a421f" /><Relationship Type="http://schemas.openxmlformats.org/officeDocument/2006/relationships/notesSlide" Target="/ppt/notesSlides/notesSlide8.xml" Id="Re12a29e7cd6a44c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008e43210e42f9" /><Relationship Type="http://schemas.openxmlformats.org/officeDocument/2006/relationships/image" Target="/ppt/media/image9.png" Id="R8830bde71e4a4941" /><Relationship Type="http://schemas.openxmlformats.org/officeDocument/2006/relationships/notesSlide" Target="/ppt/notesSlides/notesSlide9.xml" Id="R9022571102f547a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4869d8a5e64eec" /><Relationship Type="http://schemas.openxmlformats.org/officeDocument/2006/relationships/image" Target="/ppt/media/image10.png" Id="R1771c5a65a104aa9" /><Relationship Type="http://schemas.openxmlformats.org/officeDocument/2006/relationships/notesSlide" Target="/ppt/notesSlides/notesSlide10.xml" Id="R5a837b4cb532460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1db9d2e00a4d1f" /><Relationship Type="http://schemas.openxmlformats.org/officeDocument/2006/relationships/image" Target="/ppt/media/image11.png" Id="R1cd689fd95b842d5" /><Relationship Type="http://schemas.openxmlformats.org/officeDocument/2006/relationships/notesSlide" Target="/ppt/notesSlides/notesSlide11.xml" Id="R7b24f14efa6a4a5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f5a7de31e548ed" /><Relationship Type="http://schemas.openxmlformats.org/officeDocument/2006/relationships/image" Target="/ppt/media/image12.png" Id="R247ad3f037644737" /><Relationship Type="http://schemas.openxmlformats.org/officeDocument/2006/relationships/notesSlide" Target="/ppt/notesSlides/notesSlide12.xml" Id="Rd5feaa6bc74a4ef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a01d53d7484401" /><Relationship Type="http://schemas.openxmlformats.org/officeDocument/2006/relationships/image" Target="/ppt/media/image13.png" Id="R8e01e74a7bad466d" /><Relationship Type="http://schemas.openxmlformats.org/officeDocument/2006/relationships/notesSlide" Target="/ppt/notesSlides/notesSlide13.xml" Id="R1d900fdb387144b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6d4742338e4e27" /><Relationship Type="http://schemas.openxmlformats.org/officeDocument/2006/relationships/image" Target="/ppt/media/image14.png" Id="Rcb0eb79626234330" /><Relationship Type="http://schemas.openxmlformats.org/officeDocument/2006/relationships/notesSlide" Target="/ppt/notesSlides/notesSlide14.xml" Id="Redb826c044f9408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5cb59c677e4306" /><Relationship Type="http://schemas.openxmlformats.org/officeDocument/2006/relationships/image" Target="/ppt/media/image15.png" Id="R27d90708d06c4ba6" /><Relationship Type="http://schemas.openxmlformats.org/officeDocument/2006/relationships/notesSlide" Target="/ppt/notesSlides/notesSlide15.xml" Id="Rc427771b1ac34c9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4c2546313c4474" /><Relationship Type="http://schemas.openxmlformats.org/officeDocument/2006/relationships/image" Target="/ppt/media/image16.png" Id="Ra976a1fff6294fbf" /><Relationship Type="http://schemas.openxmlformats.org/officeDocument/2006/relationships/notesSlide" Target="/ppt/notesSlides/notesSlide16.xml" Id="Radbadcb7a94444b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fd7a78e68d42be" /><Relationship Type="http://schemas.openxmlformats.org/officeDocument/2006/relationships/image" Target="/ppt/media/image17.png" Id="R385b5ab111104b9f" /><Relationship Type="http://schemas.openxmlformats.org/officeDocument/2006/relationships/notesSlide" Target="/ppt/notesSlides/notesSlide17.xml" Id="Red4fe2c17afc4ff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8b034d77a045e0" /><Relationship Type="http://schemas.openxmlformats.org/officeDocument/2006/relationships/image" Target="/ppt/media/image18.png" Id="R57bbd1ec837141dd" /><Relationship Type="http://schemas.openxmlformats.org/officeDocument/2006/relationships/notesSlide" Target="/ppt/notesSlides/notesSlide18.xml" Id="Rdcfbd4a82d1f4dc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49fdf7b82d4841" /><Relationship Type="http://schemas.openxmlformats.org/officeDocument/2006/relationships/image" Target="/ppt/media/image19.png" Id="R40451389d7614484" /><Relationship Type="http://schemas.openxmlformats.org/officeDocument/2006/relationships/notesSlide" Target="/ppt/notesSlides/notesSlide19.xml" Id="R9a38a725cceb410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7053f8969a49b6" /><Relationship Type="http://schemas.openxmlformats.org/officeDocument/2006/relationships/image" Target="/ppt/media/image20.png" Id="Rdf22fd01917e4afa" /><Relationship Type="http://schemas.openxmlformats.org/officeDocument/2006/relationships/notesSlide" Target="/ppt/notesSlides/notesSlide20.xml" Id="R73ef48f422c04fa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8bda17ce4c45c3" /><Relationship Type="http://schemas.openxmlformats.org/officeDocument/2006/relationships/image" Target="/ppt/media/image21.png" Id="Rb5b1287f4c5747ca" /><Relationship Type="http://schemas.openxmlformats.org/officeDocument/2006/relationships/notesSlide" Target="/ppt/notesSlides/notesSlide21.xml" Id="Rb9670e2cd5be4c4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5c20c061694352" /><Relationship Type="http://schemas.openxmlformats.org/officeDocument/2006/relationships/image" Target="/ppt/media/image22.png" Id="Rf2bf234ff9a347bc" /><Relationship Type="http://schemas.openxmlformats.org/officeDocument/2006/relationships/notesSlide" Target="/ppt/notesSlides/notesSlide22.xml" Id="R3053a32102ee4122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e3b826ef494f09" /><Relationship Type="http://schemas.openxmlformats.org/officeDocument/2006/relationships/image" Target="/ppt/media/image23.png" Id="Rf0ac7820a585479f" /><Relationship Type="http://schemas.openxmlformats.org/officeDocument/2006/relationships/notesSlide" Target="/ppt/notesSlides/notesSlide23.xml" Id="R058123a340924fa8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9b77d6a2b84f10" /><Relationship Type="http://schemas.openxmlformats.org/officeDocument/2006/relationships/image" Target="/ppt/media/image24.png" Id="R08d0b083fa2d4201" /><Relationship Type="http://schemas.openxmlformats.org/officeDocument/2006/relationships/notesSlide" Target="/ppt/notesSlides/notesSlide24.xml" Id="R42f1083665924a18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065a5fd3914ca1" /><Relationship Type="http://schemas.openxmlformats.org/officeDocument/2006/relationships/image" Target="/ppt/media/image25.png" Id="Rc3a33faf1a424d53" /><Relationship Type="http://schemas.openxmlformats.org/officeDocument/2006/relationships/notesSlide" Target="/ppt/notesSlides/notesSlide25.xml" Id="R2d7f58adbee441c5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0bddbec32b4824" /><Relationship Type="http://schemas.openxmlformats.org/officeDocument/2006/relationships/image" Target="/ppt/media/image26.png" Id="R3559e18a2eee4aac" /><Relationship Type="http://schemas.openxmlformats.org/officeDocument/2006/relationships/notesSlide" Target="/ppt/notesSlides/notesSlide26.xml" Id="R5d604ca20fed40b0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bcfc1c7e6148c0" /><Relationship Type="http://schemas.openxmlformats.org/officeDocument/2006/relationships/image" Target="/ppt/media/image27.png" Id="Rfd881fa60c9d4067" /><Relationship Type="http://schemas.openxmlformats.org/officeDocument/2006/relationships/notesSlide" Target="/ppt/notesSlides/notesSlide27.xml" Id="Rc7c23fbbada44f67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62caa7c91c4646" /><Relationship Type="http://schemas.openxmlformats.org/officeDocument/2006/relationships/image" Target="/ppt/media/image28.png" Id="Rc58fc09bbe2d44cc" /><Relationship Type="http://schemas.openxmlformats.org/officeDocument/2006/relationships/notesSlide" Target="/ppt/notesSlides/notesSlide28.xml" Id="R9ae6928cf01148f3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c719b86e254253" /><Relationship Type="http://schemas.openxmlformats.org/officeDocument/2006/relationships/image" Target="/ppt/media/image29.png" Id="Re718eb639f3a4f66" /><Relationship Type="http://schemas.openxmlformats.org/officeDocument/2006/relationships/notesSlide" Target="/ppt/notesSlides/notesSlide29.xml" Id="Rb12615d72ebf46c8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7394984efb4c81" /><Relationship Type="http://schemas.openxmlformats.org/officeDocument/2006/relationships/image" Target="/ppt/media/image30.png" Id="Ra87b12efa1234687" /><Relationship Type="http://schemas.openxmlformats.org/officeDocument/2006/relationships/notesSlide" Target="/ppt/notesSlides/notesSlide30.xml" Id="R65083ba98ec946b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23F325-6599-43BA-B9F6-B81932453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310DA1-8F63-48AD-834B-A5587CB08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7AA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B43A92-F17C-4F14-8B30-9ED7A3A27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VA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9A568E-4AE6-480E-ACAC-ED194E4C1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艺术史与文化语境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E1C377-FA22-440E-BE00-0C47BDF47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时代、地域、身份、制度和观众。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596BDC-D26B-4CD0-9571-DE3A445D6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7B5337-F539-4018-8F30-05671BBAF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7B9216-E480-430E-A2FE-F0E063F24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93704A-F2C6-4895-A10D-7262CB5C7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c1253a557747d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36044C-3D55-4429-AB57-0598D62CA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DF7AAA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DF7AAA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F17AAC-6E6A-44C0-8E67-5E1B86D68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8B74CF-1BD2-4A3D-B450-D7C6A89D8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476F74-C7A8-4FA4-B7B4-510CEAF5C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8008F1-5A4D-4B11-90D9-66E8D32CA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BD9D0C-67CC-4AB2-BF9B-B370A9243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768D22-7159-43EE-878C-AF5307524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272759-02EA-4C9C-B10E-92021D2B4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艺术史与文化语境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9B8E16-305C-4DE4-A3C1-0FE4B9D3E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621348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213F743-1151-46A7-BBFE-7C104B8E3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09DB88-0781-47A6-8BB0-BBDD79473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338e11624b4c7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D90075-8B99-48F6-83D1-6BEE66C1F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0222FF-B851-4218-AADA-643567F52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F3EAC4-AA94-44B9-8019-77EE04F59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FB17F0-0165-41DE-98B1-B860AB6BF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C7DCF0-C3FD-4127-B08F-0BA05643C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5ED29A-62E9-4D00-9FE2-4A7027735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F52316-C8B8-45C7-B9DC-F91E95AF9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8EDB00-28D2-4D98-B236-5EA914029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DF7AA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DF7AA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8A2070-8989-45DC-AA08-5A98F22A8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2BA95F-AA37-41C6-AB29-8CC227939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11D2AB-33CB-4F38-899A-17B7C651B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E16E2F-FC74-4D66-9631-B221EEB73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5BF343-0C5D-4AA5-98AA-657123F63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DF7AA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DF7AA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E8CE81-C4BF-4965-B335-022D9DDD0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A3B1AC-A972-4755-8365-D6BE7FE87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D0D5F4-BE70-4CBF-B4CD-17D85FBBD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79AB41-4769-4904-8284-AEB3E6B10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成功标准｜语境解释要回到作品证据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924819-60B7-4652-A4D3-994601288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8064E36-60B4-4664-84EC-9743F263A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艺术史与文化语境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4354FB4-159E-4963-9B01-011F3AAE2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53555924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DB973E-02B2-4FFD-8BA6-D05B69747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01F964-DCD2-4E27-A820-B3713C94D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56b7ec1e524a9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836B52-5DC7-4418-91BA-DC401C6B5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艺术史与文化语境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0C9B9C-E430-4F6C-849D-97F088E8B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48388A-B943-4D5B-8F14-1D4F9592C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75CA88-F787-4CFA-BB66-B6A0B37C4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0C1FFD-F8D0-4C25-9E70-FF67F45F9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语境解释要回到作品证据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209B98-FDF2-4D06-83A2-D4397858D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边界提醒｜用背景知识覆盖视觉分析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FB6C20-C802-489C-A344-C40D009DE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333CC7-AFE7-442B-B7F7-F0D36E6E5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DF7AA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DF7AAA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ED5F1A-D50E-4230-821A-35F648A0C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时代、地域、身份、制度和观众。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2EDF62-8A06-4684-86A6-7C0159BAB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5FBED6-D27C-44C5-A1F3-296DDC2CF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F98651-2C1A-47A5-B139-0EE847821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查背景—比作品—建立联系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C3881B-8EA8-4F13-8074-AB6A08F16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Visual Arts 公开评核框架、作品评赏与作品集任务要求｜Visual Arts public-examination or SBA skill adapted to MCQ·证据定位·原创模考任务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8AF4BA-FC1B-4CC5-8921-DDD5B6C80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ED914E-251A-4CD6-BE46-7DB078E9F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DAB89F-58E4-4B3F-9A4B-BB3CC683D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艺术史与文化语境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25E2B0-ED02-4B67-B75B-AEB3C0376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22374967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316766-6C1E-4C1E-888A-5DC1EA486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2AB78C-8D12-4D2B-AACD-0CC66305E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2a42da6dd646f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B46BB6-4D87-4105-9E4B-A26C5E8DD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FA278C-C4AB-44ED-A800-4CAEA001D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D388CD-E839-456C-BAE4-979BF2BB6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能解释“语境解释要回到作品证据”，并识别一个反例或边界。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07B897-EA4C-4A2C-B486-83675E0E9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1893DA-70F9-4973-803C-D2CF772CE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DF7AA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F7AAA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420D43-91E5-47B5-928A-F4574B1CE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Hong Kong artwo…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A2CFD9-B570-46C0-8479-9A135FC8A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高频错因：用背景知识覆盖视觉分析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14BA3D-C2E6-46E4-B77D-E3CC6E3F6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B8E2B9-FE32-4689-B4A4-ACE486A41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1E15F5-156C-474B-B2FF-A2DF6A2D0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语境解释要回到作品证据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5DE691-EA87-4ECD-B567-CB71ECBC8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5C4D0C-AA40-4AA4-A1E4-E40DA2766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53B5D5-9CB3-44C3-9173-2B8C55265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艺术史与文化语境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278A60-5B8F-45AA-9BC5-2269EF83B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71391664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E2E4385-ACA4-416F-8213-2CD340A8B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1F0DB2-7FDB-4521-BF5B-3440947BE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ce2bc993eb423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60AF27-E48C-4E27-AE85-99664FC60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DDA545-5D5A-4E74-8960-28844AC54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D67DF7-4BC5-4A58-A27A-E73355BC1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4D9EF4-12A6-4FE2-932B-75E3174E2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62978F-D4F0-4A55-BE32-3600670D5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查背景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68A210-2948-4B30-9667-5D9B7E675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289C1E-E040-418C-BBC7-A235C38F1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比作品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B1260E-DF20-432E-969B-ADAAFC549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9F93B9-79A0-4E86-B1E0-C3719BF60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建立联系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D2FB50-7940-4FDA-A43E-1DED28AD6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EC9FF7-E6E9-480F-BDA2-CFE6EF24C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DF7AA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DF7AAA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11AA19-8E0A-49B5-8C33-8948E1076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5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Hong Kong artwork combine…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C71AD3-C76C-4D48-BFB0-900886278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A314DC-ADBD-444D-93A2-9132BA6F3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FD8285-FB9D-4F95-B73A-E21A20482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正确结论：Everyday sign-writing and live data connect local visual culture with…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conclusion uses the observed result and keeps the stated boundary.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947D77-978D-4B55-99ED-2B64D09AF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1AB6C7-6FF5-4C12-8664-A995D3250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E7D015-7B8D-4769-96BD-36DE40861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艺术史与文化语境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009EF83-70C6-4732-B39E-402410394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38222028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A1CDBA5-F610-409A-B390-57B69605E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4A2A23-2F8C-4BE4-A2CB-8D50EC71E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9e414a5fb04e3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A771B4-1531-44E1-930B-FF0603EE3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936455-67D3-4451-BA13-347B61313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6193DD-406F-4E0F-93EA-F656C6621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CA449C-BB47-4B54-BF50-D3BC79798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417302-98CD-4D57-ADEA-ED68BB7E6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7AA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9BC858-73E9-4E05-8266-F3E448765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3B88FD-0857-4330-9E94-C7E627903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7AA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DD5191-BF23-4182-AA64-9AE75CA8E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DA40A2-3EC5-452F-B2EB-30BD7B9D9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7AA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8328C6-85DA-4B8F-85E1-5770026DB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8FC76F-63E5-4F93-8048-178E34580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1D9075-02E3-4FBB-BA7F-DC379E8F8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B6F0A7-8A25-4F1C-99D4-CC32BF8F2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用背景知识覆盖视觉分析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8C4131-3134-4C6D-A44D-8B35E97D4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14AA77-713D-4B8A-B334-46B750A3A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F2D3A5-222F-4B43-B62A-DA023D201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D4E231-C365-46EF-9D96-4928FD786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E3020C-BF4A-436E-AA31-812642AFB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艺术史与文化语境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E1CBA9B-B0CC-4C98-ABA2-D8DF53E8B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40845895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A35118-248E-4E02-9910-279FAAC57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C93940-FEC3-4591-A8D4-B8BBC5C3C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182355465e4c0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400684-A7D6-4C45-97E7-364947A80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916D06-C4B1-48E3-8BED-1F3868DC3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513520-61AB-42BA-B685-9E74CF982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428577-55FE-425B-B9EB-764C2C420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艺术史与文化语境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47DAC2-5E5F-4E22-A35B-BA3398D72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D3B42E-7CC0-4244-A82E-8919D9335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39E284-0AF5-4F74-A4B4-ECCB9C8F7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语境解释要回到作品证据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741F62-94ED-4A37-8BF9-BF3EF577E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201093-6FAE-47FB-BF38-24451935B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D0A8EC-0E3F-405C-BA1A-B9F2C7A0F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查背景—比作品—建立联系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D86560-1455-435E-9384-6EE9CC991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CD7E5D-BF6F-4925-AECE-3B11A7F48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D95820-AFCD-466F-8DE8-EA40A1BE6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用背景知识覆盖视觉分析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5F088B-78A4-49A1-B74E-35FA202AF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B019CF-A0BD-41A8-80FE-E80CB5A4D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C462E3-E5E1-44FF-B671-B2F693A79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艺术史与文化语境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5D4B1A-2D63-4C5F-9BAB-B74E3D54C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99957988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5DC4B7-2522-48E8-A071-605CBFE8D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E1806E-C606-4905-9ADA-8922F30CD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f7c934d77a421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CD0A05-2ED6-4FA6-95BB-A2FC73722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D2B79D-CB01-4344-AD11-E762E8297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EE8C38-A8CC-4A7E-94B1-5B7E4E34B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1EE658-6876-4A92-8298-426F7E383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A3FF7E-98FF-4E0D-813B-354B3D93D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440DFA-8CF5-4812-9DC7-2BDF48F9C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7C9623-1E37-40C3-9448-494B14603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语境解释要回到作品证据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3DE8C9-402C-4A40-B0B0-3A128F708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88E8CD-BD53-4D55-AACD-883CAF586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24C515-18EE-49F3-8D30-10D691DE6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查背景—比作品—建立联系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732F56-CC63-44F6-A9AD-E8BFF6E23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9FBDA3-6DBE-4B98-BB08-CC4377E04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70C697-1D37-4AFD-BD60-37AC86E44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检查：用背景知识覆盖视觉分析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0F5802-B010-4CAE-A39C-FC0CC620A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920B7B-1877-408B-975F-715D18057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5B0590-F7FD-4761-9A6D-2CB2E0F51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艺术史与文化语境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8FD903-2BB9-43DB-97BE-0974070EF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79115305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3936150-B14E-4C75-BCBE-51B76649B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5CA31D-AF21-4582-B232-7352C6C8E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30bde71e4a494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BB494F-18E0-4936-9A03-C9E865064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773399-33E4-414E-837B-64A8FB783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0CA458-981E-463B-B703-5991B52F8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6FBA3B-0C36-400E-905A-2A1465A30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AD-4 · Visual Arts public-examination or SBA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Hong Kong artwork combines hand-written market price signs with a live projection of changing rental figures.…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1DFEA2-0EC9-468B-9425-6D14B85C1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Visual Arts 公开评核框架、作品评赏与作品集任务要求｜Visual Arts public-examination or SBA skill adapted to MCQ·错…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B63727-0F10-4B2D-9A4B-DD6FAF14D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0B9F89-823E-4F8E-A53F-6555EECF9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AE9097-ABD5-4D5A-96E2-CAD9993EF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102041-1331-419C-987E-58CA39CDC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495D3A-F4ED-4B40-8425-61639C08D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0B0AF7-5FAB-4118-B9E3-6153A3B72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57C49B-989D-4C9F-BE03-8E059640F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66DEAE-472B-40A4-B90F-3BEDE5706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8C5F85-D9DF-4D8B-8348-AF4675896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10694A-7168-4B08-9547-63C63BE65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F9BC3C-0B32-46EB-A39E-D3E4D1412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4C03A8-6957-4B72-B674-15512C3BA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19DD29-97E0-4F33-B79E-93E7BA54C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艺术史与文化语境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3F383F7-AAA3-4439-8ACF-06A4F32FF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78052823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25C121-8E95-4D95-BEFE-39E76903F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99D840-08A9-42D8-B7F5-E9E5E58D1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71c5a65a104aa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9DB961-1F4B-44AE-B617-F84EFD6E9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24D5BF-4562-42A8-A652-CD414087D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24E823-8CA6-43B9-8D25-C80547434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0F2512-8674-4380-AFA7-59524A230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C92254-F70D-4ACB-B462-48520B472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AA-1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A184C3-7F14-493C-81AE-6C541FAAD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4B1CB5-1DEB-4E2A-8081-1B4358F1C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7234FD-35A2-4384-95EE-FE1D21623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5F5303-2CBA-4CBB-8157-5E2CAF377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AD-4 · Visual Arts public-examination or SBA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Hong…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F2413A-6EAC-43D3-A887-74AE753AC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41BD88-CE27-405F-A766-6EF07E77D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B7B6AC-1833-4E55-B180-E90B34E91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197EA7-30F4-4C60-89D5-6CDD31C3F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Visual Arts public-examination or SBA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Hong…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205B40-7836-4AC9-B1F1-FF4930727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4456DD-6B84-4A03-9D51-A80351E62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24E92E-1E98-4211-85E7-12BD8A252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艺术史与文化语境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1A945D-4D79-4DC9-9369-222665A99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21603791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75702E-3BFB-443F-A78F-20B7AC186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4A1368-E65D-4E4B-A088-8F8688F1E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d689fd95b842d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6EF269-4A00-4494-8AEC-6D629228C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FEFD6E-0BA6-4CE8-9D12-5C367DE6B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C772AE-9113-4EA6-AC56-C7AC81B5D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3D1748-B5D0-4CBB-BE00-E9BF863D3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用背景知识覆盖视觉分析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879E86-CEB7-4796-8CFE-1C0E67251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1016A4-5B69-4099-B6CD-5DE287DC4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D37537-69B6-4387-A9F2-978CB703D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76A193-16BA-4282-8E60-B5C6FD4BC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正确结论：Relate specific text, material and display changes to contextual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解析链：The action targets the mechanism or failure shown in the material.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1CEB00-7A73-455A-8167-398B64C4D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94484B-CF8E-4A09-B965-ADDF926C8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6DD9FF-32D3-4F60-9761-5A075EB4C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艺术史与文化语境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B26BB2-BE4E-4A57-8972-73E216A7B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22775638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8EF105-8F20-47CF-8628-3FC564548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B904CF-C269-42C4-B9B8-C3870F528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7ad3f03764473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5A10E7-F315-4D09-BC4A-F5E26266D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E1DD6E-CCB1-40F9-AD62-24DFF6F8F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2E1E4D-B4FE-40C0-93A4-6852D2278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21ED1B-F1E0-4ECC-9537-0DD86D818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756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AH-8 · Visual Arts public-examination or SBA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Hong Kong artwork combines hand-written market price signs with a live projection of changing rental figures.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answer turns 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5F4100-ACBA-4B3B-B20E-9CA2EB994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BDE91D-6B9E-4815-8E1A-93A71B6F1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77CC2F-C94C-4987-BB6B-83778A65F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AC038C-2751-469A-8720-24E4BC8BA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DD927E-7D21-43B6-810C-2DE2D2092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1321AC-CE52-4F1C-922B-FECDAEF4B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A0AF74-01D0-4042-9F4C-9D291FF5E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C1173D-BBC1-4431-A1DB-95CCBA278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艺术史与文化语境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B65EC2-B460-4996-A6C5-9ACB71963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87019157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037366-7559-46CC-A872-31D7BDA3E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D8A9A8-02F3-45A4-8578-E78D6DDAF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01e74a7bad466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6545D0-9B17-4A40-BB3C-E6F6DA3F0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08F374-C139-4738-8520-D589E6D88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BB0892-5378-4E89-A99C-A21E655D0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能独立执行“查背景—比作品—建立联系”，并说明每一步理由。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3C8610-FF5C-49C7-8133-4C0100176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D9E3CF-C076-4F2D-8C50-3960774FD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DF7AA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F7AAA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8D1FAE-D786-407F-9C77-7F42D6ABA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Hong Kong artw…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863835-C9D5-4C98-A898-3F572931E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高频错因：用背景知识覆盖视觉分析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754692-1D28-45BA-8124-37BA3D24D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42BAFD-9F0C-4A5D-9DB3-066405636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E3C5AC-A9F9-4A10-96A0-CE7D7719C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语境解释要回到作品证据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1A798D-64DB-4A7E-A5BA-4798533F2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6A4B37-FBF0-4D1B-8C64-BAB5EBD15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5940B7-53E6-4263-8124-257BA5B09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艺术史与文化语境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0418DE-695D-4C1E-9655-5FB455A2B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47968626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7F5D0B1-63C2-4291-9FCF-8B6B554C4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697B28-D69E-47CE-9D5C-7DB9E2647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0eb7962623433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76327B-6537-4140-B96C-09BA98BAC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D99C80-930A-439E-9717-F9A2FD900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769D07-0F2D-4CF6-8AE5-F37D0988B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070045-E0C6-4481-81E2-2455A0B1F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695263-D3E4-4AE5-B4FB-1DE9B439E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查背景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9E0020-AA06-411D-A00D-70AD437F6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D29624-A45E-4C66-A728-359088BC3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比作品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EB8ADF-13D1-404B-8485-1E6F25716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FF113A-901C-4F24-9A82-BEA24AEFF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建立联系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F41626-C39B-4EAD-86F1-3B2B859BA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E58B67-AA6F-4B52-AF42-F8C532074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DF7AA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DF7AAA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565128-B60C-4F11-913E-DE3846FC7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43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Hong Kong artwork combin…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8265D3-EC17-4AEA-9FC4-62F506A68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D7FF36-E2E0-4695-858B-6EB46C073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E4C97F-A23E-449F-87FE-3FFFFFAC1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正确结论：Context cannot replace formal analysis or establish one mandatory pol…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limitation prevents the result from being generalised beyond the supplied evidence.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1A57BC-7BFC-4444-8195-2416FFD6D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492502-55C9-465F-8BF0-644EDE295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A836D7-C601-45C5-9ECD-BF96A9E09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艺术史与文化语境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16053E7-3954-47A7-8E55-3573E00E2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83807545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DC21153-9766-47EB-AC57-22CAF805F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03A579-73B0-4AA6-ACD5-8C6D79016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d90708d06c4ba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A6A525-931B-4FDF-B44E-0A74751DB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9CA508-1BD8-4D18-9B34-FF0B0D099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A54E77-8F49-4BE8-9838-B851A29F2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4E7C86-CD3C-4A40-96BC-3B5C45312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5F390C-8477-4417-B44E-5CFDF7C6E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7AA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0B8186-137F-4CED-BCD5-A5C50958F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546897-A0DB-4955-9A5D-4F7E5A709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7AA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D9B002-DD01-4611-9FCE-5B4602CC6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3D3FFF-EC82-4730-8BB2-88A3C6309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7AA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BF1B6E-B394-4DEA-AF2A-1FC4B94C0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9DE551-AA7F-468C-8D04-564093A49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C74154-F8A1-46B5-AA6F-41E6EFBC0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A6F32B-9B9E-4BDE-BBDA-A4D81239B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用背景知识覆盖视觉分析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B58BC5-F74C-441D-9C94-1246EAA27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7063D7-AEE8-42D6-896F-FA2933744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D034C2-4D3F-4BC5-B08C-6B78BDE41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48ADAF-8C65-479C-A8B1-A51C48160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25A294-7EEE-4265-9595-27AAD3FC3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艺术史与文化语境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F739ED9-2B30-4460-9200-91FA2A81B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91240627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1AB56B-E3C0-4813-8B83-6EC29B121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B865EF-A585-42B7-8E49-75384760A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76a1fff6294fb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80CCB3-984E-4580-9F98-1D200485F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E4132B-4DA3-4759-B337-F9CD5B82E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EC4BE4-6CC7-4A0A-85D9-90E8EC557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66E987-9230-47D9-9FCD-64C70C533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艺术史与文化语境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DB305A-B78B-45E4-9E72-610486A33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11FD8A-E822-45B4-939D-44236DF2C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13A8EC-F84E-4E47-93F3-7E852D448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语境解释要回到作品证据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6A49EA-11FD-4D1B-82EE-1AE66A09F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DDAF69-2FCF-4F44-8A41-86C596229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FED096-94C0-4CEB-BF1E-D6A568D23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查背景—比作品—建立联系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589CBF-7CA1-4F77-8B72-A2220936F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03D743-680D-4E54-853E-0FA9E9B12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F266B1-EA3A-42EC-B6E4-DDB0AD88F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用背景知识覆盖视觉分析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8FB170-02A0-452B-9C81-35DFCD1AF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758884-F321-4308-9C12-974C2907D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2AA2D4-5194-4165-A22A-B1A29BF99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艺术史与文化语境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D5C6B3-A763-4340-AAAD-2DA4BFE73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33831799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19AE08-B71F-4D7E-AE57-9209CF2ED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72BDDF-4FB2-40A8-86F7-FC383C6CE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5b5ab111104b9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27D6E2-739B-4AA4-A508-80BDB61D5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93F597-17AC-4628-9F54-1DFECD1BE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061B15-65B7-4333-8AFC-7DC660567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4DAF6C-AC27-41A4-810A-BB8789269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833673-F152-4120-A6ED-6E3A4029F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98E1DA-5D76-48B8-87B0-1264D8AC2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5BADB6-6450-485C-A3D1-31BE69029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语境解释要回到作品证据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D4CCE4-3967-4B3A-BEF8-C686AB9F0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85056B-D7E4-4C17-94FA-A95F70AA4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07440A-FF0E-4833-9E0E-D0B705CF6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查背景—比作品—建立联系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6121B1-94A1-4864-8CC6-3579BBDF4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147437-20B3-44F5-A57F-855542001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622430-DF8F-47E0-ABB2-89A04761A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检查：用背景知识覆盖视觉分析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2FFCD0-08A8-48BA-975C-745AEADF6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A1D5F3-02F9-4C50-826F-90865F326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DA7C0B-FB89-46BA-8168-AB3F78C5E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艺术史与文化语境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89E87D-A37D-4EB4-BF28-B56E0DA27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97468800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447AF67-423E-4220-90B8-6F400DC23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1617D6-EDB9-4986-ADCF-ED02B5977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bbd1ec837141d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3FCC98-7F8C-4031-937B-C7BF28CF7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4CE30A-206F-4DF9-8CFD-E136F2EAE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4D52B3-AC51-46AB-8988-5136305AC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394D67-A443-4F15-8A78-1DB62F1EE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AN-14 · Visual Arts public-examination or SBA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Hong Kong artwork combines hand-written market price signs with a live projection of changing rental figures…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C7EA51-CEBE-4562-BC24-2FF322245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Visual Arts 公开评核框架、作品评赏与作品集任务要求｜Visual Arts public-examination or SBA skill adapted to MCQ·错…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9FF442-F733-406B-BE8A-06939DE9B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001576-1663-4CDC-9C3B-66A0F2639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12BEF2-0E6B-4C8E-85C6-4F8088AA3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27AF2F-231B-4A6F-BE5A-FABF007C4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955512-C6C8-4875-91A7-6AD87169C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D0EBFA-4BEF-4056-BB65-9B710341F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728D09-0901-43F7-A911-18231F3EF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CFA92A-93E9-41C3-BCB4-65CFCB18C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BCC4B4-ABC1-4748-A549-F7ADD989E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82CB50-CC2F-4058-958E-02D030469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6E0D57-7CA8-42FB-A1A7-307D41CD8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0C85B2-CA68-4908-B37D-482B15F6F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3DD712C-CE9F-4E34-B538-D40CF3F09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艺术史与文化语境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F113F5A-34DD-4314-B358-33A3DEAA5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11280830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D8AAF2-1A65-48A6-B5E3-8F111FE61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245901-8A28-448E-BD57-C99D49CAD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451389d761448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B621DA-BA1D-4B92-96CB-D8D77C5AA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052A6F-11EC-4A44-9C15-66E9CED16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6DEB74-A753-4B44-B399-C449D39CC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9F74A5-6637-4089-8DB8-A7877E931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157902-2C47-414C-8655-09596CD2B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AK-11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B5EC70-A709-49D7-A3A3-8FB659970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378704-59AC-485A-A9AE-FDEC23074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DBA669-7F3B-4AFD-9912-96F4ADCE9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A99617-ED6F-41C8-9346-C26D75184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AN-14 · Visual Arts public-examination or SBA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Hon…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99DE19-2C63-4FD6-BD77-19B261CD9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85FE93-A14C-4EB7-BB09-D25E999CC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6D7F30-9DF1-4436-BD65-83EC1CE99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41045F-480B-4C28-95D3-D3FEE4464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Visual Arts public-examination or SBA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Hon…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25FC3B-B20D-42C0-A475-95D1B76C2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72E0D7-2BB4-494D-95B9-0890D1D97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C6DA67-199B-4267-91A2-7BA3908F3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艺术史与文化语境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434802-F1CC-4756-A6A3-58E19B825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34618594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E268B9-263E-4016-9BDC-0C1BCD405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EA0780-274E-470E-9454-4635E1CD3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22fd01917e4af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A0CBD5-CA52-464F-B576-7122FC119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BDAFB2-5806-4FF5-A15E-A4FCD6025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75ABD4-63CA-4FF8-ADBA-3F2AE77F9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31CF4A-09CA-4CB3-A8C5-A8A5FB3D1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用背景知识覆盖视觉分析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1B855D-8A78-4004-B921-77F982A35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B113D6-347C-4AC4-8918-5036A9A9C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9C1A02-8A52-4102-97A6-CBF6EBE5A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B9185B-F3D0-4B3E-B892-C6C682BDC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正确结论：Evidence-led response: Everyday sign-writing and live data connect local visual…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DSE response must use the supplied evidence rather than repeat a topic label.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82313A-C27B-435E-8620-78934E648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AC15A5-50D4-441E-9685-9E1F379EC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C53D4E-5FA1-4258-99E1-33DA17003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艺术史与文化语境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874643-FD63-4AF1-AE49-D07C5E64F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927050311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BE9FF2-1515-4AB2-B449-017D67C95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2F1B6F-CDF9-4D88-8A83-DDBE96B38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b1287f4c5747c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1D169B-C94D-4EF9-8082-0AA2D8C07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6F6F53-5795-4F28-B6A0-F33764F94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EE1148-255A-4D72-ABA3-5AEF28BEB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44403C-4E47-47CB-A3EE-1AB008D58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756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AR-18 · Visual Arts public-examination or SBA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Hong Kong artwork combines hand-written market price signs with a live projection of changing rental figures.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independent 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994863-AC3C-4E3F-AB6C-FEC7B958F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A9B4A5-2DED-41AF-AA92-7CDE6604A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3F7731-DEBF-44D6-9827-A109A46A4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08075A-7DE0-4DD3-AD4B-6484BD82E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5A169A-C271-4D8A-90E0-7228760DA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0243B6-825A-4AD7-9004-8CFFC61B8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7015C7-CC3F-4D8C-80CE-3CE1EF06C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2F640C-3D99-4A65-83A6-55B598814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艺术史与文化语境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DC08D9-6368-42D8-A46C-72B94AF05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97544850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B53E34-2CD8-4897-B6C0-23D196BA4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733203-9930-4FDE-B152-4F259C39E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bf234ff9a347b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35D082-15BF-4F68-BF16-C877F0E1F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7E7BEB-1EDD-434B-97D6-F1846AD56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30E1A1-B419-497B-811B-A39D00E0F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1C8F66-EDD0-406C-B2DD-9DB340FFE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771557-B6DB-4706-AE6A-C6CB5C787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DF7AA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F7AAA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E85484-C1DE-4A2B-AC58-EBEAA5B27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Hong Kong artw…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B758CB-09DB-44D9-90A3-667F2C9AA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高频错因：用背景知识覆盖视觉分析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C8625D-A0F1-4886-A3AA-C2D7AF484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3C8336-DA7F-491F-8576-A5F0ED1B9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9261D0-205E-4A42-BF17-D44585CA0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语境解释要回到作品证据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12628F-78A5-47C5-8E55-C4E1D917B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8A6A97-39D7-4169-8100-BBDC59A3A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1127ED-CC43-419D-B263-9BDB4AC3C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艺术史与文化语境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62D3F3-8FF1-4B16-A870-CCD19D91D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50197879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B0E2927-2262-4821-A8DD-E52B4AF97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903943-7081-4B18-A52D-BF22EC921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ac7820a585479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659E16-380B-4947-A444-6C1110FD5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4BE393-900E-48E9-A45B-F2476D3EE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C9C38B-677B-4156-8D84-D779F504F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69F3E5-36DB-46C5-8494-7A0609136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F2ADC7-4738-4795-B17B-683A240CD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查背景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B9E4B3-6623-4243-8E42-E4D5F2384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C8A37E-469C-4F3A-A108-20D94BD07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比作品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D0E31D-22EA-4FBA-AB03-F12D30C5F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887346-CA9F-4C9F-AEBD-4A8661330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建立联系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A77616-8AA9-4D51-8108-310AC6823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E68263-5219-4ADD-A138-14786109B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DF7AA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DF7AAA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E81ABC-4095-42BB-A35A-8754AE378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43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Hong Kong artwork combin…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457F48-C983-4F4E-B418-E8EF167A1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551CB1-B218-4C09-A313-73164E551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6A2296-D2A4-4929-B905-FDDDC0F86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正确结论：Revise the claim to: Everyday sign-writing and live data connect loca…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revision removes the unsupported absolute and restores the condition shown by the material. 本题只使用题内材料；情境与数值均为原创训练参数，不代表官…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0E92DC-8837-4FBC-A398-93200C1CA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70BC5DB-4A77-4FED-9E27-82F5ED003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6EDA1B-53BD-4EEF-9440-29D5C2224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艺术史与文化语境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8499225-A107-4D35-8A6D-56F437010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659634569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92CFA66-EAFF-465C-A3EA-066119F0C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9F1B06-F574-481A-9EC5-54BFB0071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d0b083fa2d420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2B6A44-FAF9-42B1-92BE-992302117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6E1345-C525-476E-924A-8BA422A34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BA82E9-E6AE-458A-BBC7-3222F0F47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2B3F0C-9430-4F53-87F8-0826D9AF2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150EBC-11B7-46D9-93DC-03FC0FF0A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7AA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ABD926-FD5E-40F6-A77C-D8327B6AE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2D7B8D-E7CA-4761-86AD-ACCCA33EC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7AA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BD5976-26B3-4DBF-AF54-09F9E0001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DA08FF-EACF-402C-AAE0-A84DC553C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7AA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29666F-22F1-4187-B128-770E42947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A85A33-A7C5-4A9E-B665-E4A20F88A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765915-9420-4A85-B9CC-431714496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885F52-26AA-4AD0-9FC7-866D15120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用背景知识覆盖视觉分析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2301B2-D071-4F13-A19F-5F44897F8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0DF8E3-0327-483A-BABF-255168B05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0D64A3-2A5F-48F6-8D4A-A0AF3008D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D500FD-B054-4AA0-9042-7915D00E7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6CD0CB-BD96-40E7-A6FB-44C5E9CE9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艺术史与文化语境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A8917C-0901-41AD-82CF-B68145A83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408902233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9F7429-3FF6-4761-A03B-56DE83780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B7A52B-0244-486F-B17C-A9B2F8656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a33faf1a424d5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BDC9E2-793C-409B-B44C-D047AEF05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18458A-52B0-42FA-9EF7-22B5364F7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89A5F0-635A-46D1-916B-4696EA499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279C92-9F00-4122-ADE5-155DAAB1C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艺术史与文化语境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57D386-4C5C-4911-8262-B6137D17E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CDACB8-B3D7-49A6-92FD-11AD91CF9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5ECE9B-E1BE-410C-9282-DD71EC445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语境解释要回到作品证据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5AD417-40F7-4B87-A3CD-78DB1334E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C53BE5-CE6F-4F18-8551-39DA6CE36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63DAD4-F7D8-4DF2-8AD3-FF5037AEA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查背景—比作品—建立联系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9D55F2-4B4F-4570-9DB9-75CC6D282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7DDD6C-ECC9-4F5F-BBB6-EDF6ACA26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A1E515-2265-4346-B36E-2E892DA3E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用背景知识覆盖视觉分析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98D4D7-8A01-4C79-8034-6E2CAAC3F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C09C71-C680-4708-B6FC-8F5DA6B8B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15DC28-E2AB-404E-AFFA-6BC1CF997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艺术史与文化语境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857960-C086-47E9-A61D-45BF3F461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340543818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7AD07B-03FC-4E15-8875-77A4DBDA9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992F3B-8AAA-41E4-B406-0CF3742BD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59e18a2eee4aa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4A9192-D6AA-4BAB-AB57-4A0BE9477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CC71DD-62DC-438E-99D5-62DFF8B8C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A1ED63-D759-4F5D-9800-DFDCA81F0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271741-3526-4C32-8276-8A5089A63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CE19F9-8499-4188-B882-736E463DB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B94EDC-156A-4AD0-9C5F-021EF8C00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21894D-F995-4E77-83A2-34386E3FC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语境解释要回到作品证据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E6BCA8-AD54-4BC5-ABB4-93756F21B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EC4A4C-5A23-43CF-BB0F-079D826AA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E615C8-849A-431D-9027-EE988CAAA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查背景—比作品—建立联系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4031F8-EFF3-416C-8D9C-DDF085F6E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0D58C8-8E82-4701-8622-ED4BDDD74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B9CFBE-48CA-40FB-A54D-EF9F49D82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检查：用背景知识覆盖视觉分析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CA6F54-CB65-40E4-BBD1-85E7EB6A5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B72458-ADB1-4C63-A65A-9D6C8E569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A9876F-AFDF-4795-93AD-A5E683E1A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艺术史与文化语境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3A1FF42-A146-4FC1-A4FB-0CA9B413C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759399005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98F4F02-4D67-4BA3-B4EB-038B3B077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D95BBA-8E27-4168-AFE8-6753DDFE2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881fa60c9d406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CDA962-9497-462F-86E6-C94218CD1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48DED1-A99C-438B-B4F9-299A58FE1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7279DF-FF98-413E-AA62-203D06AA2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82CBE1-970F-4E77-9394-70E6DAECE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AX-24 · Visual Arts public-examination or SBA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Hong Kong artwork combines hand-written market price signs with a live projection of changing rental figures…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08DE47-2B42-4BFC-9D1D-CD093537E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Visual Arts 公开评核框架、作品评赏与作品集任务要求｜Visual Arts public-examination or SBA skill adapted to MCQ·错…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A342A1-5241-46FA-BD40-3968C90FE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FBF5E5-7EF3-48EA-AD1F-F8C1FF3D4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286E50-A97C-4EC6-B627-3EE547633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8C49C1-8505-471F-B920-1D585459C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22D21B-95B9-496C-BB66-D540DB60D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F3EAEA-DC1C-458A-986B-09F4AFBA1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F3D73A-8F7F-485C-A1C8-48BC6522E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414A93-6A04-4181-BEC2-71AAB2792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6B4919-96D7-464A-ADCC-9EF3B4634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CA0460-D096-46DC-9E6B-19B6F031B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A12E96-19E2-4FE0-8165-C0359345A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AC9196-061B-4DA0-B683-5F1241AA9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CFF695-00A9-49AF-A54A-D70B5987D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艺术史与文化语境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188D309-0FDE-4BB7-8B61-D68E3BBA8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966948745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13D701-04F3-4928-82A0-053B6D4EA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C8A889-38F3-4C06-8AFC-BBF4FA7E9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8fc09bbe2d44c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ED4451-6C09-42B1-8061-12FA6F049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4E3298-2C48-44F6-A46F-27E45E44D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8BBE25-C02F-403D-A6D3-402E830F8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D67241-95CB-4ACC-9605-3B4354582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5C417E-D845-43F3-9601-2425FBBE8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AU-21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AF9B5D-D805-4DC5-915C-FA7FAD281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04B264-35D6-437D-8353-4D010B013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E4528B-DB61-4E72-AD92-EAB636093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ED6CB2-C588-4B88-9BFA-B5D09E37F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AX-24 · Visual Arts public-examination or SBA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Hon…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9376FA-DC9A-4AF6-BD70-9CF380A22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A77239-7562-40AC-96FF-CD2F8BAB7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0C7289-5E87-4951-AE22-14613DCB7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3C2D2D-13E5-4780-B079-07A2BCF7A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Visual Arts public-examination or SBA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Hon…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40F3F0-C88A-4211-B933-A6EE8AB0E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D654A3-CA85-470B-9B52-3D5AAD28D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D97429-1D44-41A3-9546-E1B06736F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艺术史与文化语境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25B876-E980-4499-BAD3-B5F4891AA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784747263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B2827E-655E-4C61-8B37-68D4C87AD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55208E-216E-4FCD-8777-43407DEC1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18eb639f3a4f6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3F2367-D541-4923-9ECE-0FEBA4C28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E35F2F-6DC8-4342-88C9-DA2E108B9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D2A6BB-F01C-48AF-A7ED-5A4D8072F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ABB209-9D49-44D2-A96B-F670D9979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用背景知识覆盖视觉分析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38EF4E-D32A-4F55-8D77-622B56660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9D7FF2-6F6D-4952-BCE8-4106801FD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FCF00C-DA3B-40DC-9BF8-E52164134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637990-54B3-4EDA-8C52-AFD7480C1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正确结论：Repeat the evaluation after this step: Relate specific text, material and displ…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second check changes or verifies the relevant condition instead of merely rewording the first answer.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BCAF23-DCC7-4DE0-86AF-67507025D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355FD4-CD69-4366-87CA-F32972D76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48016F-CC3C-4CC5-B6AF-AFA3BF38A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艺术史与文化语境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94D62D-03E7-404A-B57F-D87D1307B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649572329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3FFDA2-5A9B-4CDD-B379-372DC864E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0F62C5-76A3-4337-B070-D970153EE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7b12efa123468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0B59C5-5BB4-49A6-B279-6C49454C9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E388E2-8994-40B6-A65E-E5BEC6B3A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29D0B9-2226-40C6-B73F-51B86DBAE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848012-F338-4951-BBC1-4A9EC6AFF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756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AB-28 · Visual Arts public-examination or SBA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Hong Kong artwork combines hand-written market price signs with a live projection of changing rental figures.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next action 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2FD781-5FE5-44BF-9E6E-DBD49F55F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D542BC-2C97-4E16-94E8-9834936FC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17FD06-0559-4F1A-B89D-8C703AEC8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8D3C53-B70E-4170-BB9A-E09A8261B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1581E0-F027-4E8F-B19E-DF5B1F094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B8FC63-7EDB-466C-A3DC-5906158CA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8D4ED0-F53C-4E0E-B098-6D5431679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60BA1E-580F-421A-BF54-426AD1501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艺术史与文化语境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CF417A-3303-4AE6-A1B1-6C44D1365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60278045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2026-08-19T08:46:47.6780000Z</dcterms:created>
  <dcterms:modified xsi:type="dcterms:W3CDTF">2026-08-19T08:46:47.6780000Z</dcterms:modified>
</coreProperties>
</file>