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b5f9ae65cb4ef9" /><Relationship Type="http://schemas.openxmlformats.org/officeDocument/2006/relationships/extended-properties" Target="/docProps/app.xml" Id="R5d602a91ddc2478d" /><Relationship Type="http://schemas.openxmlformats.org/officeDocument/2006/relationships/officeDocument" Target="/ppt/presentation.xml" Id="Re701815bb3ab47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fb8743f2044168"/>
  </p:sldMasterIdLst>
  <p:notesMasterIdLst>
    <p:notesMasterId xmlns:r="http://schemas.openxmlformats.org/officeDocument/2006/relationships" r:id="R9dd61f0b27ff4f26"/>
  </p:notesMasterIdLst>
  <p:sldIdLst>
    <p:sldId xmlns:r="http://schemas.openxmlformats.org/officeDocument/2006/relationships" id="256" r:id="R1e9edadcefc84577"/>
    <p:sldId xmlns:r="http://schemas.openxmlformats.org/officeDocument/2006/relationships" id="257" r:id="R96aadb36cb06468d"/>
    <p:sldId xmlns:r="http://schemas.openxmlformats.org/officeDocument/2006/relationships" id="258" r:id="R8bdb924e5ab44750"/>
    <p:sldId xmlns:r="http://schemas.openxmlformats.org/officeDocument/2006/relationships" id="259" r:id="R3fb3a9a549694d15"/>
    <p:sldId xmlns:r="http://schemas.openxmlformats.org/officeDocument/2006/relationships" id="260" r:id="R41984b38f38649c5"/>
    <p:sldId xmlns:r="http://schemas.openxmlformats.org/officeDocument/2006/relationships" id="261" r:id="R5236759a7be44c81"/>
    <p:sldId xmlns:r="http://schemas.openxmlformats.org/officeDocument/2006/relationships" id="262" r:id="R4188010d21d442f0"/>
    <p:sldId xmlns:r="http://schemas.openxmlformats.org/officeDocument/2006/relationships" id="263" r:id="R9fcf0fc003244cdc"/>
    <p:sldId xmlns:r="http://schemas.openxmlformats.org/officeDocument/2006/relationships" id="264" r:id="R2a69bba0442f46c0"/>
    <p:sldId xmlns:r="http://schemas.openxmlformats.org/officeDocument/2006/relationships" id="265" r:id="Rc1f95d471ba447ef"/>
    <p:sldId xmlns:r="http://schemas.openxmlformats.org/officeDocument/2006/relationships" id="266" r:id="Ra7f27031ecac4e79"/>
    <p:sldId xmlns:r="http://schemas.openxmlformats.org/officeDocument/2006/relationships" id="267" r:id="R2138ebfc61374fc8"/>
    <p:sldId xmlns:r="http://schemas.openxmlformats.org/officeDocument/2006/relationships" id="268" r:id="R259b2bbe9a46467d"/>
    <p:sldId xmlns:r="http://schemas.openxmlformats.org/officeDocument/2006/relationships" id="269" r:id="R8f921d09e8e549e7"/>
    <p:sldId xmlns:r="http://schemas.openxmlformats.org/officeDocument/2006/relationships" id="270" r:id="Rac17a4e1bb5140cf"/>
    <p:sldId xmlns:r="http://schemas.openxmlformats.org/officeDocument/2006/relationships" id="271" r:id="Ra11d751d52d3411f"/>
    <p:sldId xmlns:r="http://schemas.openxmlformats.org/officeDocument/2006/relationships" id="272" r:id="R0628718e2b3a4bb4"/>
    <p:sldId xmlns:r="http://schemas.openxmlformats.org/officeDocument/2006/relationships" id="273" r:id="R7160ec50d5ca4e58"/>
    <p:sldId xmlns:r="http://schemas.openxmlformats.org/officeDocument/2006/relationships" id="274" r:id="Rf74f0fd8d7174821"/>
    <p:sldId xmlns:r="http://schemas.openxmlformats.org/officeDocument/2006/relationships" id="275" r:id="Rab1789be69a742b7"/>
    <p:sldId xmlns:r="http://schemas.openxmlformats.org/officeDocument/2006/relationships" id="276" r:id="R2199342c757e4c79"/>
    <p:sldId xmlns:r="http://schemas.openxmlformats.org/officeDocument/2006/relationships" id="277" r:id="R787a3c3fbcc74e6f"/>
    <p:sldId xmlns:r="http://schemas.openxmlformats.org/officeDocument/2006/relationships" id="278" r:id="R8f8a92768cc24b23"/>
    <p:sldId xmlns:r="http://schemas.openxmlformats.org/officeDocument/2006/relationships" id="279" r:id="R3a3135e0a3ea4207"/>
    <p:sldId xmlns:r="http://schemas.openxmlformats.org/officeDocument/2006/relationships" id="280" r:id="R66537abbc1e64302"/>
    <p:sldId xmlns:r="http://schemas.openxmlformats.org/officeDocument/2006/relationships" id="281" r:id="Rb701e1614b2a4480"/>
    <p:sldId xmlns:r="http://schemas.openxmlformats.org/officeDocument/2006/relationships" id="282" r:id="R510f0fcdd97c48c0"/>
    <p:sldId xmlns:r="http://schemas.openxmlformats.org/officeDocument/2006/relationships" id="283" r:id="R055346591eef4a96"/>
    <p:sldId xmlns:r="http://schemas.openxmlformats.org/officeDocument/2006/relationships" id="284" r:id="R26752d436fcd4b0f"/>
    <p:sldId xmlns:r="http://schemas.openxmlformats.org/officeDocument/2006/relationships" id="285" r:id="Re253cbee01f74bb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cdb9fe0d7e4bb2" /><Relationship Type="http://schemas.openxmlformats.org/officeDocument/2006/relationships/slideMaster" Target="/ppt/slideMasters/slideMaster1.xml" Id="R12fb8743f2044168" /><Relationship Type="http://schemas.openxmlformats.org/officeDocument/2006/relationships/notesMaster" Target="/ppt/notesMasters/notesMaster1.xml" Id="R9dd61f0b27ff4f26" /><Relationship Type="http://schemas.openxmlformats.org/officeDocument/2006/relationships/presProps" Target="/ppt/presProps.xml" Id="R6db4ecbf355c414f" /><Relationship Type="http://schemas.openxmlformats.org/officeDocument/2006/relationships/tableStyles" Target="/ppt/tableStyles.xml" Id="Rccf3df9ac34e4c5c" /><Relationship Type="http://schemas.openxmlformats.org/officeDocument/2006/relationships/slide" Target="/ppt/slides/slide1.xml" Id="R1e9edadcefc84577" /><Relationship Type="http://schemas.openxmlformats.org/officeDocument/2006/relationships/slide" Target="/ppt/slides/slide2.xml" Id="R96aadb36cb06468d" /><Relationship Type="http://schemas.openxmlformats.org/officeDocument/2006/relationships/slide" Target="/ppt/slides/slide3.xml" Id="R8bdb924e5ab44750" /><Relationship Type="http://schemas.openxmlformats.org/officeDocument/2006/relationships/slide" Target="/ppt/slides/slide4.xml" Id="R3fb3a9a549694d15" /><Relationship Type="http://schemas.openxmlformats.org/officeDocument/2006/relationships/slide" Target="/ppt/slides/slide5.xml" Id="R41984b38f38649c5" /><Relationship Type="http://schemas.openxmlformats.org/officeDocument/2006/relationships/slide" Target="/ppt/slides/slide6.xml" Id="R5236759a7be44c81" /><Relationship Type="http://schemas.openxmlformats.org/officeDocument/2006/relationships/slide" Target="/ppt/slides/slide7.xml" Id="R4188010d21d442f0" /><Relationship Type="http://schemas.openxmlformats.org/officeDocument/2006/relationships/slide" Target="/ppt/slides/slide8.xml" Id="R9fcf0fc003244cdc" /><Relationship Type="http://schemas.openxmlformats.org/officeDocument/2006/relationships/slide" Target="/ppt/slides/slide9.xml" Id="R2a69bba0442f46c0" /><Relationship Type="http://schemas.openxmlformats.org/officeDocument/2006/relationships/slide" Target="/ppt/slides/slide10.xml" Id="Rc1f95d471ba447ef" /><Relationship Type="http://schemas.openxmlformats.org/officeDocument/2006/relationships/slide" Target="/ppt/slides/slide11.xml" Id="Ra7f27031ecac4e79" /><Relationship Type="http://schemas.openxmlformats.org/officeDocument/2006/relationships/slide" Target="/ppt/slides/slide12.xml" Id="R2138ebfc61374fc8" /><Relationship Type="http://schemas.openxmlformats.org/officeDocument/2006/relationships/slide" Target="/ppt/slides/slide13.xml" Id="R259b2bbe9a46467d" /><Relationship Type="http://schemas.openxmlformats.org/officeDocument/2006/relationships/slide" Target="/ppt/slides/slide14.xml" Id="R8f921d09e8e549e7" /><Relationship Type="http://schemas.openxmlformats.org/officeDocument/2006/relationships/slide" Target="/ppt/slides/slide15.xml" Id="Rac17a4e1bb5140cf" /><Relationship Type="http://schemas.openxmlformats.org/officeDocument/2006/relationships/slide" Target="/ppt/slides/slide16.xml" Id="Ra11d751d52d3411f" /><Relationship Type="http://schemas.openxmlformats.org/officeDocument/2006/relationships/slide" Target="/ppt/slides/slide17.xml" Id="R0628718e2b3a4bb4" /><Relationship Type="http://schemas.openxmlformats.org/officeDocument/2006/relationships/slide" Target="/ppt/slides/slide18.xml" Id="R7160ec50d5ca4e58" /><Relationship Type="http://schemas.openxmlformats.org/officeDocument/2006/relationships/slide" Target="/ppt/slides/slide19.xml" Id="Rf74f0fd8d7174821" /><Relationship Type="http://schemas.openxmlformats.org/officeDocument/2006/relationships/slide" Target="/ppt/slides/slide20.xml" Id="Rab1789be69a742b7" /><Relationship Type="http://schemas.openxmlformats.org/officeDocument/2006/relationships/slide" Target="/ppt/slides/slide21.xml" Id="R2199342c757e4c79" /><Relationship Type="http://schemas.openxmlformats.org/officeDocument/2006/relationships/slide" Target="/ppt/slides/slide22.xml" Id="R787a3c3fbcc74e6f" /><Relationship Type="http://schemas.openxmlformats.org/officeDocument/2006/relationships/slide" Target="/ppt/slides/slide23.xml" Id="R8f8a92768cc24b23" /><Relationship Type="http://schemas.openxmlformats.org/officeDocument/2006/relationships/slide" Target="/ppt/slides/slide24.xml" Id="R3a3135e0a3ea4207" /><Relationship Type="http://schemas.openxmlformats.org/officeDocument/2006/relationships/slide" Target="/ppt/slides/slide25.xml" Id="R66537abbc1e64302" /><Relationship Type="http://schemas.openxmlformats.org/officeDocument/2006/relationships/slide" Target="/ppt/slides/slide26.xml" Id="Rb701e1614b2a4480" /><Relationship Type="http://schemas.openxmlformats.org/officeDocument/2006/relationships/slide" Target="/ppt/slides/slide27.xml" Id="R510f0fcdd97c48c0" /><Relationship Type="http://schemas.openxmlformats.org/officeDocument/2006/relationships/slide" Target="/ppt/slides/slide28.xml" Id="R055346591eef4a96" /><Relationship Type="http://schemas.openxmlformats.org/officeDocument/2006/relationships/slide" Target="/ppt/slides/slide29.xml" Id="R26752d436fcd4b0f" /><Relationship Type="http://schemas.openxmlformats.org/officeDocument/2006/relationships/slide" Target="/ppt/slides/slide30.xml" Id="Re253cbee01f74b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30e43f5297f4f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a5a521400b4542" /><Relationship Type="http://schemas.openxmlformats.org/officeDocument/2006/relationships/notesMaster" Target="/ppt/notesMasters/notesMaster1.xml" Id="R624716f07b124a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ce801151b842f4" /><Relationship Type="http://schemas.openxmlformats.org/officeDocument/2006/relationships/notesMaster" Target="/ppt/notesMasters/notesMaster1.xml" Id="R27b98b2c151445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3f83645be7c45fc" /><Relationship Type="http://schemas.openxmlformats.org/officeDocument/2006/relationships/notesMaster" Target="/ppt/notesMasters/notesMaster1.xml" Id="Rd7d4b6fadf2843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3d74635ea67430a" /><Relationship Type="http://schemas.openxmlformats.org/officeDocument/2006/relationships/notesMaster" Target="/ppt/notesMasters/notesMaster1.xml" Id="Rc178b505d6cc4a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38b969694449c9" /><Relationship Type="http://schemas.openxmlformats.org/officeDocument/2006/relationships/notesMaster" Target="/ppt/notesMasters/notesMaster1.xml" Id="Rb09269eb5cb248d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12e3b505fd4ab6" /><Relationship Type="http://schemas.openxmlformats.org/officeDocument/2006/relationships/notesMaster" Target="/ppt/notesMasters/notesMaster1.xml" Id="R02a4a7d3c6954a4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738b4b5ab494d87" /><Relationship Type="http://schemas.openxmlformats.org/officeDocument/2006/relationships/notesMaster" Target="/ppt/notesMasters/notesMaster1.xml" Id="R63830a57b5bc4b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b7e728db1954dff" /><Relationship Type="http://schemas.openxmlformats.org/officeDocument/2006/relationships/notesMaster" Target="/ppt/notesMasters/notesMaster1.xml" Id="R4e5777553fbc403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0311e11be404369" /><Relationship Type="http://schemas.openxmlformats.org/officeDocument/2006/relationships/notesMaster" Target="/ppt/notesMasters/notesMaster1.xml" Id="R23b2d4cdf68044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d3ac87b091144dc" /><Relationship Type="http://schemas.openxmlformats.org/officeDocument/2006/relationships/notesMaster" Target="/ppt/notesMasters/notesMaster1.xml" Id="Rb1f9f90a90a843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4f967332d940b4" /><Relationship Type="http://schemas.openxmlformats.org/officeDocument/2006/relationships/notesMaster" Target="/ppt/notesMasters/notesMaster1.xml" Id="R16dee3ed0b3947a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74edb801f9c4c03" /><Relationship Type="http://schemas.openxmlformats.org/officeDocument/2006/relationships/notesMaster" Target="/ppt/notesMasters/notesMaster1.xml" Id="R2c4b2055bc0240e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1a7a69512a440e3" /><Relationship Type="http://schemas.openxmlformats.org/officeDocument/2006/relationships/notesMaster" Target="/ppt/notesMasters/notesMaster1.xml" Id="R6adf020d4c3a417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611d5ea2f1d4325" /><Relationship Type="http://schemas.openxmlformats.org/officeDocument/2006/relationships/notesMaster" Target="/ppt/notesMasters/notesMaster1.xml" Id="R5dfea8f2e3ee4ad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5ccffbc44564455" /><Relationship Type="http://schemas.openxmlformats.org/officeDocument/2006/relationships/notesMaster" Target="/ppt/notesMasters/notesMaster1.xml" Id="R066ebca7446f4c8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d63770d87634276" /><Relationship Type="http://schemas.openxmlformats.org/officeDocument/2006/relationships/notesMaster" Target="/ppt/notesMasters/notesMaster1.xml" Id="R1bf5e4a85a734f3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d37557b463749f0" /><Relationship Type="http://schemas.openxmlformats.org/officeDocument/2006/relationships/notesMaster" Target="/ppt/notesMasters/notesMaster1.xml" Id="R75fc51ef49904d3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85f3b5526b64c42" /><Relationship Type="http://schemas.openxmlformats.org/officeDocument/2006/relationships/notesMaster" Target="/ppt/notesMasters/notesMaster1.xml" Id="R6e2d0f838004463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7ad00ad78214967" /><Relationship Type="http://schemas.openxmlformats.org/officeDocument/2006/relationships/notesMaster" Target="/ppt/notesMasters/notesMaster1.xml" Id="Rc93bda8987194a7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54951f3e32d4233" /><Relationship Type="http://schemas.openxmlformats.org/officeDocument/2006/relationships/notesMaster" Target="/ppt/notesMasters/notesMaster1.xml" Id="R4d0e68c907ac482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751f7f2fb024863" /><Relationship Type="http://schemas.openxmlformats.org/officeDocument/2006/relationships/notesMaster" Target="/ppt/notesMasters/notesMaster1.xml" Id="Raf5408676384464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bc4d96452294c50" /><Relationship Type="http://schemas.openxmlformats.org/officeDocument/2006/relationships/notesMaster" Target="/ppt/notesMasters/notesMaster1.xml" Id="R646ed657b0e0402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f30796311304252" /><Relationship Type="http://schemas.openxmlformats.org/officeDocument/2006/relationships/notesMaster" Target="/ppt/notesMasters/notesMaster1.xml" Id="R7a99ea69c9ac46b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3161448ee8d4ff9" /><Relationship Type="http://schemas.openxmlformats.org/officeDocument/2006/relationships/notesMaster" Target="/ppt/notesMasters/notesMaster1.xml" Id="Rf7d321cc565e47f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155f34e76744c61" /><Relationship Type="http://schemas.openxmlformats.org/officeDocument/2006/relationships/notesMaster" Target="/ppt/notesMasters/notesMaster1.xml" Id="R236b8b74dec2424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75aa31432d443a8" /><Relationship Type="http://schemas.openxmlformats.org/officeDocument/2006/relationships/notesMaster" Target="/ppt/notesMasters/notesMaster1.xml" Id="R60de50c232cd431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aaccf5eebc04450" /><Relationship Type="http://schemas.openxmlformats.org/officeDocument/2006/relationships/notesMaster" Target="/ppt/notesMasters/notesMaster1.xml" Id="R22d7c5a7ab20445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96d7f2920754d78" /><Relationship Type="http://schemas.openxmlformats.org/officeDocument/2006/relationships/notesMaster" Target="/ppt/notesMasters/notesMaster1.xml" Id="R8447f2f7012e4e1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10bc005fdbb459a" /><Relationship Type="http://schemas.openxmlformats.org/officeDocument/2006/relationships/notesMaster" Target="/ppt/notesMasters/notesMaster1.xml" Id="R1c231b5d2ee1462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41220dcc8274de4" /><Relationship Type="http://schemas.openxmlformats.org/officeDocument/2006/relationships/notesMaster" Target="/ppt/notesMasters/notesMaster1.xml" Id="R1e9c85b6e5ca41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视觉艺术 的“作品分析与评赏”学习单元。本套课件共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讲稿】明确告诉学生：本单元只训练“作品分析与评赏”。先解释知识范围，再用一句话建立核心判断，最后示范标准方法。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【互动提问】请用自己的话复述“判断需要标准和证据”，并举一个会触发“一开始就下价值结论”的错误例子。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Visual Arts public-examination or SBA skill adapted to MCQ · 证据定位
指令焦点：先判断题目要求找、解、析、比、评中的哪一种动作。
【原创训练材料｜参数为训练所设】Work A repeats identical portraits in a rigid grid. Work B shows one portrait partly erased and blurred.
Which conclusion is supported by all the stated evidence? 选项为 A.Evidence-led response: A stresses repetition and uniformity, while B uses erasure and blur to suggest instability or loss.；B.Revise the claim to: A stresses repetition and uniformity, while B uses erasure and blur to suggest instability or loss.；C.A stresses repetition and uniformity, while B uses erasure and blur to suggest instability or loss.；D.Compare form first, then justify interpretation and judgement with the located differences.。讲解时强调：判断需要标准和证据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【预期回答】学生能说出“描述—形式—意义—评价”中的起始动作，并避开“一开始就下价值结论”。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分步讲评：先重述题目条件，再逐步示范“描述—形式—意义—评价”，最后给出正确结论“A stresses repetition and uniformity, while B uses erasure and blur to suggest instability or loss.”。完整解析：The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Visual Arts 公开评核框架、作品评赏与作品集任务要求｜Visual Arts public-examination or SBA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【预期回答】学生能把失分归入“一开始就下价值结论”或更精确的个人错因，并写出可执行检查动作。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讲稿】逐项解释“作品分析与评赏”中的专有名词、符号、对象和单位。特别强调：一开始就下价值结论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讲稿】用“条件—表示—方法—核验”重建本知识点。示范时逐步引用：描述—形式—意义—评价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讲稿】带学生逐句读取任务，不先求答案。要求指出材料中的有效条件，再按“描述—形式—意义—评价”作答。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讲稿】先展示错误路径，再用解析链复原第一失分点。禁止只说“粗心”；必须落到“一开始就下价值结论”或更精确的动作。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Visual Arts public-examination or SBA skill adapted to MCQ · 证据定位
指令焦点：先判断题目要求找、解、析、比、评中的哪一种动作。
【原创训练材料｜参数为训练所设】Work A repeats identical portraits in a rigid grid. Work B shows one portrait partly erased and blurred.
Which limitation must remain in the final evaluation? 选项为 A.Repeat the evaluation after this step: Compare form first, then justify interpretation and judgement with the located differences.；B.A stresses repetition and uniformity, while B uses erasure and blur to suggest instability or loss.；C.Value cannot be inferred from portrait count alone.；D.Evidence-led response: A stresses repetition and uniformity, while B uses erasure and blur to suggest instability or loss.。讲解时强调：判断需要标准和证据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【预期回答】学生能说出“描述—形式—意义—评价”中的起始动作，并避开“一开始就下价值结论”。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分步讲评：先重述题目条件，再逐步示范“描述—形式—意义—评价”，最后给出正确结论“Value cannot be inferred from portrait count alone.”。完整解析：The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Visual Arts 公开评核框架、作品评赏与作品集任务要求｜Visual Arts public-examination or SBA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【预期回答】学生能把失分归入“一开始就下价值结论”或更精确的个人错因，并写出可执行检查动作。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讲稿】逐项解释“作品分析与评赏”中的专有名词、符号、对象和单位。特别强调：一开始就下价值结论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讲稿】用“条件—表示—方法—核验”重建本知识点。示范时逐步引用：描述—形式—意义—评价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讲稿】带学生逐句读取任务，不先求答案。要求指出材料中的有效条件，再按“描述—形式—意义—评价”作答。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讲稿】先展示错误路径，再用解析链复原第一失分点。禁止只说“粗心”；必须落到“一开始就下价值结论”或更精确的动作。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Visual Arts public-examination or SBA skill adapted to MCQ · 证据定位
指令焦点：先判断题目要求找、解、析、比、评中的哪一种动作。
【原创训练材料｜参数为训练所设】Work A repeats identical portraits in a rigid grid. Work B shows one portrait partly erased and blurred.
A draft makes an absolute claim. Which revision is defensible? 选项为 A.Compare form first, then justify interpretation and judgement with the located differences.；B.Revise the claim to: A stresses repetition and uniformity, while B uses erasure and blur to suggest instability or loss.；C.Value cannot be inferred from portrait count alone.；D.Repeat the evaluation after this step: Compare form first, then justify interpretation and judgement with the located differences.。讲解时强调：判断需要标准和证据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【预期回答】学生能说出“描述—形式—意义—评价”中的起始动作，并避开“一开始就下价值结论”。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分步讲评：先重述题目条件，再逐步示范“描述—形式—意义—评价”，最后给出正确结论“Revise the claim to: A stresses repetition and uniformity, while B uses erasure and blur to suggest instability or loss.”。完整解析：The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Visual Arts 公开评核框架、作品评赏与作品集任务要求｜Visual Arts public-examination or SBA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【预期回答】学生能把失分归入“一开始就下价值结论”或更精确的个人错因，并写出可执行检查动作。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讲稿】逐项解释“作品分析与评赏”中的专有名词、符号、对象和单位。特别强调：一开始就下价值结论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讲稿】用“条件—表示—方法—核验”重建本知识点。示范时逐步引用：描述—形式—意义—评价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讲稿】带学生逐句读取任务，不先求答案。要求指出材料中的有效条件，再按“描述—形式—意义—评价”作答。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讲稿】先展示错误路径，再用解析链复原第一失分点。禁止只说“粗心”；必须落到“一开始就下价值结论”或更精确的动作。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04538053794a3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f621b41cb54bd5" /><Relationship Type="http://schemas.openxmlformats.org/officeDocument/2006/relationships/slideLayout" Target="/ppt/slideLayouts/slideLayout1.xml" Id="Ra8ad65c4139749d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ad65c4139749d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24a400d0ef4764" /><Relationship Type="http://schemas.openxmlformats.org/officeDocument/2006/relationships/image" Target="/ppt/media/image.png" Id="R493c787085e244df" /><Relationship Type="http://schemas.openxmlformats.org/officeDocument/2006/relationships/notesSlide" Target="/ppt/notesSlides/notesSlide1.xml" Id="Re63586893aee480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cefff34b9640fd" /><Relationship Type="http://schemas.openxmlformats.org/officeDocument/2006/relationships/image" Target="/ppt/media/image2.png" Id="R057aebc7fdd543ed" /><Relationship Type="http://schemas.openxmlformats.org/officeDocument/2006/relationships/notesSlide" Target="/ppt/notesSlides/notesSlide2.xml" Id="R172a454f9dc147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900511b4174590" /><Relationship Type="http://schemas.openxmlformats.org/officeDocument/2006/relationships/image" Target="/ppt/media/image3.png" Id="R0a994389fe904176" /><Relationship Type="http://schemas.openxmlformats.org/officeDocument/2006/relationships/notesSlide" Target="/ppt/notesSlides/notesSlide3.xml" Id="R4fc2de11f8bb47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3e1e1a26a4a0c" /><Relationship Type="http://schemas.openxmlformats.org/officeDocument/2006/relationships/image" Target="/ppt/media/image4.png" Id="R0d84b1cb952544f6" /><Relationship Type="http://schemas.openxmlformats.org/officeDocument/2006/relationships/notesSlide" Target="/ppt/notesSlides/notesSlide4.xml" Id="R0069cf4940594e1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212452bf774cbd" /><Relationship Type="http://schemas.openxmlformats.org/officeDocument/2006/relationships/image" Target="/ppt/media/image5.png" Id="Red2626ad9c554c5f" /><Relationship Type="http://schemas.openxmlformats.org/officeDocument/2006/relationships/notesSlide" Target="/ppt/notesSlides/notesSlide5.xml" Id="R9ce03d41233a48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55b74fec24155" /><Relationship Type="http://schemas.openxmlformats.org/officeDocument/2006/relationships/image" Target="/ppt/media/image6.png" Id="Rd4572b30dece4dc4" /><Relationship Type="http://schemas.openxmlformats.org/officeDocument/2006/relationships/notesSlide" Target="/ppt/notesSlides/notesSlide6.xml" Id="R136096b1ee85437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4c16e9ac77453f" /><Relationship Type="http://schemas.openxmlformats.org/officeDocument/2006/relationships/image" Target="/ppt/media/image7.png" Id="R1a1f07c8e5cd4276" /><Relationship Type="http://schemas.openxmlformats.org/officeDocument/2006/relationships/notesSlide" Target="/ppt/notesSlides/notesSlide7.xml" Id="Rcedc6f99476a43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fd6fa91774704" /><Relationship Type="http://schemas.openxmlformats.org/officeDocument/2006/relationships/image" Target="/ppt/media/image8.png" Id="Rb48eb5c389164ea4" /><Relationship Type="http://schemas.openxmlformats.org/officeDocument/2006/relationships/notesSlide" Target="/ppt/notesSlides/notesSlide8.xml" Id="R37a72090c2e141a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063a2efc54d63" /><Relationship Type="http://schemas.openxmlformats.org/officeDocument/2006/relationships/image" Target="/ppt/media/image9.png" Id="R28cb7f3cf64f4d0b" /><Relationship Type="http://schemas.openxmlformats.org/officeDocument/2006/relationships/notesSlide" Target="/ppt/notesSlides/notesSlide9.xml" Id="R1a5ed1d9ec7b4d1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162f360024490c" /><Relationship Type="http://schemas.openxmlformats.org/officeDocument/2006/relationships/image" Target="/ppt/media/image10.png" Id="R8df15c0d39e34e16" /><Relationship Type="http://schemas.openxmlformats.org/officeDocument/2006/relationships/notesSlide" Target="/ppt/notesSlides/notesSlide10.xml" Id="R701f141602f64da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d98d67c80a409a" /><Relationship Type="http://schemas.openxmlformats.org/officeDocument/2006/relationships/image" Target="/ppt/media/image11.png" Id="R8e2def8651d543f3" /><Relationship Type="http://schemas.openxmlformats.org/officeDocument/2006/relationships/notesSlide" Target="/ppt/notesSlides/notesSlide11.xml" Id="R4bd98b676d1f495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aab4154e7343ba" /><Relationship Type="http://schemas.openxmlformats.org/officeDocument/2006/relationships/image" Target="/ppt/media/image12.png" Id="R4a0f731b4f054e22" /><Relationship Type="http://schemas.openxmlformats.org/officeDocument/2006/relationships/notesSlide" Target="/ppt/notesSlides/notesSlide12.xml" Id="Rcea40406a1f44cd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ffff9d89bc4fe0" /><Relationship Type="http://schemas.openxmlformats.org/officeDocument/2006/relationships/image" Target="/ppt/media/image13.png" Id="R1986dd3846c34fbd" /><Relationship Type="http://schemas.openxmlformats.org/officeDocument/2006/relationships/notesSlide" Target="/ppt/notesSlides/notesSlide13.xml" Id="R1401d3614ec84b4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e4440701949b8" /><Relationship Type="http://schemas.openxmlformats.org/officeDocument/2006/relationships/image" Target="/ppt/media/image14.png" Id="R5dfc737c6d434ef1" /><Relationship Type="http://schemas.openxmlformats.org/officeDocument/2006/relationships/notesSlide" Target="/ppt/notesSlides/notesSlide14.xml" Id="R9cbd865d435348b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a2117c7664f51" /><Relationship Type="http://schemas.openxmlformats.org/officeDocument/2006/relationships/image" Target="/ppt/media/image15.png" Id="R510dc0fc58e0492f" /><Relationship Type="http://schemas.openxmlformats.org/officeDocument/2006/relationships/notesSlide" Target="/ppt/notesSlides/notesSlide15.xml" Id="R635fc260714643a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9814c38504247" /><Relationship Type="http://schemas.openxmlformats.org/officeDocument/2006/relationships/image" Target="/ppt/media/image16.png" Id="Ra2d4ef1861bb4753" /><Relationship Type="http://schemas.openxmlformats.org/officeDocument/2006/relationships/notesSlide" Target="/ppt/notesSlides/notesSlide16.xml" Id="R45aa48b2335b461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d89d7b600b44d1" /><Relationship Type="http://schemas.openxmlformats.org/officeDocument/2006/relationships/image" Target="/ppt/media/image17.png" Id="R4b74ec672aa64810" /><Relationship Type="http://schemas.openxmlformats.org/officeDocument/2006/relationships/notesSlide" Target="/ppt/notesSlides/notesSlide17.xml" Id="R782e93c92ca44dd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fea5247e484ee0" /><Relationship Type="http://schemas.openxmlformats.org/officeDocument/2006/relationships/image" Target="/ppt/media/image18.png" Id="R46aeb04ea6cc4dd0" /><Relationship Type="http://schemas.openxmlformats.org/officeDocument/2006/relationships/notesSlide" Target="/ppt/notesSlides/notesSlide18.xml" Id="R74762e5970484bd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bb34ccd5f04346" /><Relationship Type="http://schemas.openxmlformats.org/officeDocument/2006/relationships/image" Target="/ppt/media/image19.png" Id="R006fac0cc7994231" /><Relationship Type="http://schemas.openxmlformats.org/officeDocument/2006/relationships/notesSlide" Target="/ppt/notesSlides/notesSlide19.xml" Id="Rca6fc9f033ab484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d6438f366426e" /><Relationship Type="http://schemas.openxmlformats.org/officeDocument/2006/relationships/image" Target="/ppt/media/image20.png" Id="Rd84fe7931b3447a9" /><Relationship Type="http://schemas.openxmlformats.org/officeDocument/2006/relationships/notesSlide" Target="/ppt/notesSlides/notesSlide20.xml" Id="R272793243c794bb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c30d79659a470a" /><Relationship Type="http://schemas.openxmlformats.org/officeDocument/2006/relationships/image" Target="/ppt/media/image21.png" Id="R9502c01a9bcc4e97" /><Relationship Type="http://schemas.openxmlformats.org/officeDocument/2006/relationships/notesSlide" Target="/ppt/notesSlides/notesSlide21.xml" Id="Rf0332aabda70454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5d5f283d54069" /><Relationship Type="http://schemas.openxmlformats.org/officeDocument/2006/relationships/image" Target="/ppt/media/image22.png" Id="Rfb05cea525a24310" /><Relationship Type="http://schemas.openxmlformats.org/officeDocument/2006/relationships/notesSlide" Target="/ppt/notesSlides/notesSlide22.xml" Id="Rdc8a969e0cbd4b5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8b5613fa604649" /><Relationship Type="http://schemas.openxmlformats.org/officeDocument/2006/relationships/image" Target="/ppt/media/image23.png" Id="Rf542a7e4bc99450e" /><Relationship Type="http://schemas.openxmlformats.org/officeDocument/2006/relationships/notesSlide" Target="/ppt/notesSlides/notesSlide23.xml" Id="Ra5b583a9ecad400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6e78b267c415b" /><Relationship Type="http://schemas.openxmlformats.org/officeDocument/2006/relationships/image" Target="/ppt/media/image24.png" Id="R31614da2da5b4681" /><Relationship Type="http://schemas.openxmlformats.org/officeDocument/2006/relationships/notesSlide" Target="/ppt/notesSlides/notesSlide24.xml" Id="Ra66986b537d447b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213e6fe0414f8c" /><Relationship Type="http://schemas.openxmlformats.org/officeDocument/2006/relationships/image" Target="/ppt/media/image25.png" Id="R1550cf88f8784fc3" /><Relationship Type="http://schemas.openxmlformats.org/officeDocument/2006/relationships/notesSlide" Target="/ppt/notesSlides/notesSlide25.xml" Id="R8096e97664554aa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d963e35c3a4781" /><Relationship Type="http://schemas.openxmlformats.org/officeDocument/2006/relationships/image" Target="/ppt/media/image26.png" Id="Rf3fb553300b74c55" /><Relationship Type="http://schemas.openxmlformats.org/officeDocument/2006/relationships/notesSlide" Target="/ppt/notesSlides/notesSlide26.xml" Id="R5bd92ac9b2d8421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213902de904186" /><Relationship Type="http://schemas.openxmlformats.org/officeDocument/2006/relationships/image" Target="/ppt/media/image27.png" Id="R6ea548d737d445e9" /><Relationship Type="http://schemas.openxmlformats.org/officeDocument/2006/relationships/notesSlide" Target="/ppt/notesSlides/notesSlide27.xml" Id="R6537d268e9ce425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1ea91e25cf48fe" /><Relationship Type="http://schemas.openxmlformats.org/officeDocument/2006/relationships/image" Target="/ppt/media/image28.png" Id="R0e7d962b68eb4e0f" /><Relationship Type="http://schemas.openxmlformats.org/officeDocument/2006/relationships/notesSlide" Target="/ppt/notesSlides/notesSlide28.xml" Id="R5b144ddcbdc341f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4e78d2f2649b6" /><Relationship Type="http://schemas.openxmlformats.org/officeDocument/2006/relationships/image" Target="/ppt/media/image29.png" Id="R6f3b091f5c204579" /><Relationship Type="http://schemas.openxmlformats.org/officeDocument/2006/relationships/notesSlide" Target="/ppt/notesSlides/notesSlide29.xml" Id="Rf80c9229aa664d6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6ad376b914cfd" /><Relationship Type="http://schemas.openxmlformats.org/officeDocument/2006/relationships/image" Target="/ppt/media/image30.png" Id="R3423aeba85a74f17" /><Relationship Type="http://schemas.openxmlformats.org/officeDocument/2006/relationships/notesSlide" Target="/ppt/notesSlides/notesSlide30.xml" Id="Reba24e2f726347b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1E5BB1-96CA-4A75-82C4-3AC91C76A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DA6E92-847D-45C1-8E39-88D15A73F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0DD940-78F4-4C20-8EA6-406B0B9CD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VA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974A01-C7AB-41FE-AD62-0BCA9E4DD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作品分析与评赏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E7816F-F232-4378-83AF-19E4EC5A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描述、分析、诠释、判断和比较。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7B572-F66A-4C60-80C1-50295D7FB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3411B1-E9BF-4B95-9FFD-810D3CB99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A2EA6-BCC5-4C0E-908E-1E560B7BB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466992-7BA0-4B30-924A-1F42A8562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3c787085e244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F1D22A-2D72-4DFA-8F85-3725DABE4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DF7AA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DF7AA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B1C6AF-4F1B-4DB7-965E-3F045E8AC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E8A353-5AFA-4CE8-90C8-A192BD887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1BBDEC-C207-4DDF-B416-571A0AC55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D6FF4-FBDF-4451-B1F6-313360042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C8214D-2794-4033-98D5-C761E696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71F8EA-132F-474C-8282-E026E02A2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3DBBF3-0918-4C31-95DC-35C58AA23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A91D67-214B-42FE-BADB-A552F5D44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38828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DD7693-5FE4-4AA1-850B-431EC863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E3352-B74B-492F-A28E-250D0FB9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7aebc7fdd543e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6B481A-E34F-4911-9E96-6C0BC56F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D1B1FF-5C36-42A3-8DF4-1374003B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557173-D572-42E7-8EA5-D4C06C9B3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D66ECB-7063-47AB-A450-271ED0EBD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56E816-C390-47EE-BDF4-F5E0B5BA2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9157A0-F8EF-44DE-8CCA-968DC73E6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0804BD-5E10-4AA4-9A2A-2E23A247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8A87CB-C4A4-4821-95B2-CCF04E594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DF7AA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F7AA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48883B-5CBF-4E2F-8A9A-A89D90DFA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177654-5B16-4CC6-96CB-B129A77DC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DE452E-04D6-49F9-9831-2EFBAD87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5E5147-B984-49AA-AD16-5BCB98CB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EE55CA-72E3-4140-9841-9ED1C491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DF7AA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F7AA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C7C867-0AFB-4A38-A65B-62FECF20B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F97030-8A16-40B6-958A-6BEAA6BD7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D09379-75C1-447B-8E1D-427EC9418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43D6DE-9501-405C-B336-BFDA7368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成功标准｜判断需要标准和证据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38017E-6173-4BEC-B983-A6ADCD85A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A6596B-5314-4911-9F3E-91DAF99A2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765029-5286-46FC-BAAE-5E0027D39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481902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7DE49E-D6C2-4AC4-B855-42193B57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C88A2E-4D4E-49B3-A05A-E8B0A87DC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994389fe9041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74B2F8-5185-4D22-9BB3-257F3FAC3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作品分析与评赏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2FB0C9-9995-4F86-9603-8311D50FC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1DDFF1-9620-424D-A13C-02F8BCE40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4F6AA1-5A90-4CD2-9EE1-A24ACB3FA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82F4F7-D431-4D32-8FD8-23D4FA97C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6D06F8-F5DD-4A10-A32A-41F9959C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边界提醒｜一开始就下价值结论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7F5FCD-DFF2-4869-B396-2EC8B4D1B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6430AC-02BA-4D79-BE59-F5CAE83B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5E571F-DC5C-4082-B271-09B258225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描述、分析、诠释、判断和比较。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480560-5E04-45C7-9D19-1DC2652A4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A31F20-AC3D-4A32-90A8-95DB8E40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955EB2-A885-4E15-A877-F927A8C6B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464538-4613-4F02-BCC2-320209345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Visual Arts 公开评核框架、作品评赏与作品集任务要求｜Visual Arts public-examination or SBA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B712E5-E7CA-4E1E-816C-A09E0EE1F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52017C-9227-4BD9-95D8-16DAB8FA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E0F593-0258-4BF7-8D61-BA54C571D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7DD595-4468-4F87-A4D5-83879C648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102962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421DF8-1ACB-4DD8-A2AE-EDCA02F3E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534BFC-8397-4571-B643-3C142E53A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84b1cb952544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373A08-D2A2-4CFD-B2B5-32029AFAB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E342F6-51A4-4E31-A367-1BD5AEBF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1283D3-ED89-42FB-B9E2-05C86863C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能解释“判断需要标准和证据”，并识别一个反例或边界。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0FAE79-5F4B-46E7-9C22-9EA862515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95473E-7274-4E69-A093-4D04FB10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11CD3A-BE71-46E0-B8BB-5425DAAEB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E19A48-911D-46BF-8B7F-AC24EB8F9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高频错因：一开始就下价值结论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36751D-0A6D-4412-A797-95249AB27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C95000-18D5-4E10-BEEE-AA89A82DA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F3207B-8AEC-4C00-8AD9-3BE338127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CEAFC5-4CAA-4938-A5CE-B39FA5407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C1152A-ADCC-4A33-A2C3-31C4BBBC8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E23EF0-01E5-4796-97E1-047275E6F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A2124A-2F9D-4D65-9F29-1F154176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972935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574A2D-43B4-45C0-B2CA-02617045F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917387-EB1C-483D-BFE4-7C42E774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2626ad9c554c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9EA53-DCC6-4D4E-95B8-12E0DC32A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245ABE-1CAF-43BA-9854-3CCFCA1A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E20C9-F1F8-422F-A484-F1465F721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25470A-E002-43C6-967A-1A94A6AB1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6FEED1-F631-4B8A-9FF8-85C7D386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82B65F-A70D-416D-AA5C-0032B31B1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B8E2EB-354C-4FC5-A93E-CB5227169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3FFD0E-0E60-4105-8C2D-4FC88A817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43C275-2462-4051-97D1-3CA89C918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497444-43BB-440C-936D-59B9478B5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B8D0B5-FC10-410C-9B87-13FE4371B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2D507E-6234-4275-B18A-9B15117B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73B8B3-14F1-4916-BD52-413DFDAB8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804715-FF35-46B2-9F9B-D8E1803C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5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B9D2C6-3AA3-4653-BCC2-DABAC0985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63714F-0935-4AFB-BD0F-F70AD32DD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474E7D-9593-4CF7-8704-9E9D57388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正确结论：A stresses repetition and uniformity, while B uses erasure and blur t…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870399-5391-442E-AAE0-3AE4ADC78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665458-6712-489E-B20A-86107768B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824237-DF49-4F83-8D0C-3643FDA38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DC9CD3-5329-431C-BB4B-ABF3BAA25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348442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4397B0-3FBE-4968-AEFD-BB85CEB1E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0BFB8D-B6EF-4882-9AAF-1DCA25BD9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572b30dece4d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D41B9D-30C9-4812-B8FD-DAD472F1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01632C-F8FE-4C7F-976B-0FEEC2382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D651E9-4AA7-484D-A616-1A960655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44F914-470D-4B6E-A835-E5A56C13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ACAA4D-BB78-4E32-B4B1-BF0E2D67F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ECE75A-231F-47DE-9FE4-36E734249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E9A6C7-A042-4D4D-B42F-69769E99A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2A0D9F-2F53-4941-9319-3E477AB2D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654308-F465-42C8-B4F8-7A78CDEFC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EA8642-1B35-4075-B878-665CFDB2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761FF7-91A3-471F-AEB9-C20DB9A5A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D1FABF-9B21-4BF2-AE6E-AE3869650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6E1123-125E-4F8F-8854-74BA12693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EB6717-256E-4CCF-BC3E-B25977966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F85BBC-F6B8-4EB6-87A2-18BFCEB4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7ABD92-E745-4ADE-8ABC-DC11CD5F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87A4F7-60B9-4CC3-83ED-FD198816A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8DB108-421B-49A7-8B44-C6674AC3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154786-F918-4F16-9349-2425E2132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6501746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590EDC-93C5-451F-8E89-11866513D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2EAB3B-276A-48C1-AFFB-A0BA594E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1f07c8e5cd42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19BB0C-7F26-4292-8C6F-D2F613122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BC4337-68E4-46C7-943D-14C666236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E67059-D33D-4333-82F4-61B1E87D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37A760-F0D4-460B-BB0F-133252FB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作品分析与评赏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FE6DB9-81F2-4A8D-9C0D-351CEC678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8857A9-A431-4EEE-8D42-138EB934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9948D1-33F5-4D83-9B29-94F28CB0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E0D5A2-6BE8-45D7-BF66-DFC2B6023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2A7C82-39F7-411C-8C1A-ACB12C4B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C9421A-A7E2-4204-B5ED-52A0EEC95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A32462-73FB-44BE-9D91-22346BDC5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E485D9-5459-4F50-AD1C-E32E2E7C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4E087D-A48A-4664-8DF2-4143B159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203835-5C79-4CC4-85C1-76B95BE23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16476A-359F-4EBA-95BA-140FB64CF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EFF3A8-FD91-4006-847D-83E550EAA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F9004D-B945-4490-B95A-D51121EF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101546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8562F7-C8FD-4B8B-862A-8E1364F17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6615F3-C732-4394-8F74-218D4105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8eb5c389164e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F1D507-C4FE-4B19-A8EA-3257E4B81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5061CB-FB63-4C70-A2DA-12C10D33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8A3A6B-4723-4C88-B6A9-C80F8226A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1DF905-A870-4C2B-95F5-FC539D178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C5BAA8-E8B1-4E97-B7DC-80FEB024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AAC3F7-8A5E-4445-BEAE-A273F9CEC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B0DA54-00E7-42A0-9742-A53584F6E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1F5D33-F7A3-4307-AE68-A3C58095B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8312EB-AED5-4F8A-B028-DE6C4FAE6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501AD7-0FBF-4638-B45F-53B220CB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7AA202-2D44-4F63-A5B8-E462C0CE4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5FBA49-70AC-4E36-B154-7A40BA02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F8269F-3216-45FC-80BE-92FA87FDA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E74D9F-6512-4436-9E2F-F29371B5D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C2ADF5-3645-4646-92D7-6E1729EF0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FD03A1-8746-4C5B-85D3-DD1EA1239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45CC42-6715-41BB-BCDE-9D461FF3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3031872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24770F-950B-458C-BCFF-7175902A0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6F516F-8B3B-480D-B361-7B34EA7E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cb7f3cf64f4d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A9D73A-36A8-4ECF-B198-5967E7E9C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8FE33-B3ED-484F-A967-6DFAD8FBA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C6F2F3-9D2A-4292-BA9E-48AB4E16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165914-E0C8-4AD6-B8C8-301E90CD9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003D07-C9CF-4DE5-880A-A1F5842F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0A4D8A-C96F-4B23-9F85-1EB084695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DF947E-5196-442A-99AC-AD8A951B6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6E20FC-2D3B-4BCA-9A92-CFB0718E7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22C2FA-7FAC-4B46-BBBA-6F6D9266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754598-A50F-467C-A9D8-5B4744B2D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ABC31F-CAC0-4A1A-BE30-B9DDFE2C0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39736D-7D08-4612-BE3D-4DD8E353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6903EB-B6C4-4311-AEDB-C776B7AD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4634F5-C27A-40CE-B92C-54144091A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73960A-7CA3-40D8-8635-9FF8D250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163284-4323-4578-AE5E-09EAB2DA1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0DAE35-2E7D-4B62-BC27-AAFFAB8D6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BB13B6-404D-4CA5-9D84-1E7CC141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AC17E5-0AD7-4EE6-80F5-FA3D06353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1940537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02E365-456B-4301-99F6-9C1F81B5B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3B1460-ED8F-4FCF-9D3F-CF468F504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f15c0d39e34e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E91CDD-DDF5-4869-B3D5-02353C8A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086DD-4990-4AC1-A4CC-071134E3A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FED186-59F2-4C4C-9C47-F3D438F47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E28CAA-3354-4A05-BAD4-177C6820B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17F5D9-A73B-4917-971F-FFF2115E1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131CB9-BDAA-4611-AE64-C92BD703B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A639FA-0CE7-4C77-84E4-D233A78F5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1C32C6-61E8-47F0-9FD7-B73DACCE3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7240F7-4387-44A2-9761-D2483573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7E189F-F6E6-4280-851B-C0FD5133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28D932-02ED-4E14-B445-35F1D7160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4EB902-7C14-46EB-B958-A9185E259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7DCAFF-0302-4526-97B6-D933F2F1F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539A1B-142E-4BCF-AC89-5B6C6133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5A5768-8CF9-456E-A86A-987AB551A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247E12-B4CF-4291-90CE-0BC6DCFFF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0C6021-E67C-42FC-8F4D-FAAEE1606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582932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7AB19C-0D1A-4BC2-A5B5-B9A53C4D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947182-6EEA-4A1D-B5A6-84EEB3E8A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2def8651d543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A00E31-91DD-4472-8890-294129BA8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A39FA0-3408-4022-B75E-F6614928D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D1E56E-1CEF-4738-B16D-68ED6D78F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EBE93D-AFCB-4A75-9F11-A669ADDAD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2CC163-0013-4C03-B856-EF8DCE730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6074B8-7F55-4D10-A91A-40D5ADAE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4BF0D7-5761-4AC0-B0DD-91977C40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E3B53D-6211-4FE6-A8CA-92613BB42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正确结论：Compare form first, then justify interpretation and judgement with the located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EAD33A-55C4-4153-8366-F3C26F072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F5C685-1AD3-4487-932B-4218AAAA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6362D8-EBD9-40D8-A6D9-C1DAB703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3B7313-B549-426C-96F3-3778B405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5915964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41AD01-15F8-4090-B89D-961AD582E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2F5B0-24F2-4D79-A136-239F833B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0f731b4f054e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A6E305-61BC-48EA-87A1-29D47F8F3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65A8EC-C111-482E-A363-55814C0BA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9E3260-DFDC-4E70-87C4-C61D16E06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DBA215-5EA7-4F3C-A046-DDEEAD36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8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turns the mat…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57CEE6-CD11-4506-9D60-74B159C5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4B3EEB-EAA7-401C-A794-3591D0401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F8F4D4-5CAD-42BD-BDE8-8B3124B4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0DA6DF-94FF-4EAD-B6A2-81FD9DC7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305BB3-7DA1-4CE3-961F-F83649EA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46BB26-FE90-4C9E-8F49-9C7D87F40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2CF845-5DF9-4EED-9C5C-9DA29D3A6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483D2-8924-41D4-97C9-7DDEF5E4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3F7CCF-702B-42A7-9AD7-CA8F7D18D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9056312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63718F-222D-44B8-A143-FA9B982A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543DAA-C33F-4E02-8C41-3FBC7A10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86dd3846c34fb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44B1E7-C41C-4C2F-9B31-5D5605D3D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A31288-133F-4AB4-8946-A94B8954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1CEB6C-424F-4F14-804B-B7AD48FE7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能独立执行“描述—形式—意义—评价”，并说明每一步理由。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55004A-8DDE-48FC-A2CF-6B863E76A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63DE38-84F9-4768-A8D2-DA077F157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7B0C65-BDB8-458F-9652-FBDA08E9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FC50B9-CB94-4A17-A132-EAAEF3CD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高频错因：一开始就下价值结论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9EE581-0D4F-40A2-8E52-73506E5B2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B7D146-8EAC-4AB2-8D2B-1C7B26DFB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D0B6FE-3E6C-4DA6-B9A7-004A2F76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6DD6C7-7A0C-48DC-8D72-66FDB7A7D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2F9FAB-D0E1-444C-8535-F5A556D6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455CA0-F0CD-4ED4-8B8F-A3C4B71E6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042787-0791-4C52-AED0-160A6B9E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60964460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511C44-2A0B-449F-86DF-616BE0A0E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C475AC-3C7F-4108-BBC9-31D38873F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fc737c6d434e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DF974E-F7DB-4B04-A226-2DE38E18F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048564-109D-49C0-9528-C1AE532D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4CB457-D9CE-4069-8D06-E83FFEA10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13B7BE-7F38-4247-8593-4FCFDC30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F69BD6-CC7D-4DBB-B8C6-72860569B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3D3172-518C-47E5-91D8-8F4F1F52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027733-84CF-4F3E-9D40-FCCDF204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9692FD-CA05-4D0F-BE14-98909E800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3C37A4-4DB7-43B4-87A6-853FCC54E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5618AD-35DA-490E-803E-80996BDD9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C1DA27-4CB4-4DA5-AE10-E7F68F60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B942ED-8A4C-485F-B723-67876042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3338CF-B91F-438E-A2E0-7A94121B4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5B97E2-461F-424C-9CE2-351F9F89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2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2A110C-A6A8-4F0F-8EC2-0BF82038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9806CC-8F3B-4C32-A6D5-367115055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32217A-8368-4A7E-A9D5-BD57E369F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正确结论：Value cannot be inferred from portrait count alone.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C13740-7D79-41B1-8EEC-892F9DEE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4093E1-B317-4092-9F24-93E6144D3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BB7B9C-3937-4A85-8356-07EB4AA88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B1F109-C40B-4D8C-A524-0607CBED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6201725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DB5A52-F102-4305-AA08-64CF6623E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4B2D20-107A-44AD-BAFC-A7AAD3C1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0dc0fc58e049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997B6F-95F4-4D3F-A7DC-B793F69A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78025-9B60-4230-8AAD-D43FA7B7F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AE2A32-65CF-40A3-9B4B-5D8C7E012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928E3-ACC4-4E93-8624-BE943E16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F66A88-FFA2-4AD0-87E1-883D12CCE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B83445-0F27-4E94-9C43-C756E034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9FBCDF-A29D-4DB0-9419-7967657A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E9201E-A47F-4652-B256-D24247033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636872-186C-4038-ACAB-8ABE821D4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031904-14CB-4755-80DB-31E82285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4778AD-D8A0-4853-8F81-FF1DDDE37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B9A581-FA94-4151-ADA9-2D93BA1FB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AAD7BC-260C-42C8-9B6D-205E1CAA2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D7AC97-FEB2-4CF6-9337-A19040E4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2CA280-7E39-4AF9-8B8F-393F950A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3C3196-6DDB-4B9B-A472-108FE0231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AAD7A0-D69E-4742-B2CC-C366F912F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5BFFE6-7911-4392-9F5C-38D1AF51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14EB3C-FF7A-468F-BDC5-007FAEEA0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7066058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3E375B-8827-4199-80B4-E26EE8FF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FD8FE-8804-485F-A61F-AFC530EEC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d4ef1861bb47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646016-FE1A-46DC-9F45-FA87A6F43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92D6A9-4BC8-419D-A287-79B2F1B5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E70C08-3E74-4FF4-8C53-B8004A0C7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65AC90-0823-44AB-ACBB-D529BFF39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作品分析与评赏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D763EB-4BB9-46D8-A049-0A8FF760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A3246A-2D5B-4C0B-BEF1-F2BFC081C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50F2B5-5C18-4126-9FC0-AFCCCB4A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47F0DF-9C17-4181-9560-555F07A9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6AAC60-B8E4-44A6-A9D7-9F17F840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B24926-0E7A-49F5-A991-E011AECD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4B8FF4-9E68-45EC-9238-6C5E20A44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3836CC-1469-47C7-920F-3A93CA413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121F0F-E932-4BEC-96DF-930E25CFB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F27C57-EF43-49D6-A3A4-006CCF7D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D185BE-3BBB-48D2-B305-8F11460C3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50B016-7F1B-4B9D-992F-A96A7D354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A53EED-1596-4EFF-B4E5-5F018872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3210471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CD9BB8-0E7B-4BAA-B2EB-CFAACD18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A38DEC-DA8C-4B61-A856-0DEBEE3E6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74ec672aa648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073AD5-C7BF-4AE1-B6E7-CCF4529FF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571BFC-2C08-4D5B-8A7D-55B46158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25C1CF-88B4-4F53-A892-0B0B18B7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36F8D9-AD3D-4139-84A5-46DE1456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604EA4-5365-4B5B-B290-822315253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30E646-D97C-441F-B32E-F88F2209D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D460DA-A37E-41DD-B8EB-5C5363B70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FB7306-D233-4F5F-9DBB-5278FA8D2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FE60DE-5A90-443A-81E2-072F7F5B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7F1F14-A5D6-4850-9E96-91A431FE6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6FBD4-F8FD-48D6-B491-F34768D1C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F00D82-02E7-4B43-B7F6-09B991AC7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E00FAA-638F-4837-AE05-CCF306FC9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1B4031-653A-4D93-8C09-CD77D197E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7916AD-DFE8-4030-BAA9-ECB618BE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ECF326-C3C6-4C4B-8739-23F359C9F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5BCCF1-7225-4029-AF96-88DFD507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6699811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9D24B5-E08C-4860-A76A-1CC9AC71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9F49A2-7104-4E12-918D-00AD043D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eb04ea6cc4d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4815BD-BF71-4D94-A254-D24D4938D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B9480F-AE08-40BD-AB4E-12EEF6CDC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00A4DA-2E12-4DB1-8602-42B4438B1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3283C7-A61B-45D7-992B-AF955F0E0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A9A677-F9D7-450C-B182-4C5173FDB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172F25-8D7B-4F64-8C94-8597BC9EC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6D7DA4-EBC8-4DDA-A296-5E9BA37B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713343-6906-4DDD-98BC-BBD5C5BFF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175625-9EDD-4FE9-ADE2-22BE51A69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91E690-2D0D-42A3-BAC1-2BE15AC0F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698819-F469-4360-9814-402C06AB2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781E3D-A249-4594-8BBD-6670DB97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B09F20-5624-4356-BA0E-5332384FE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2AD4CB-7B99-4133-B680-F322ADF28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0052E0-F242-407E-8169-3D980BFF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FF7CA4-8036-45CF-BEF6-9402C78B3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E9A36D-CD66-4D9C-8AB2-CE39687CA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62AF7A-A7F6-422F-864A-5BE0E947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987C92-F6FE-4C90-A45F-ECF26C614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55727307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0289A8-6196-46B0-BE05-3E6F7A6BB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BE3B2D-78E7-4A14-8B59-43F404AB5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fac0cc799423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BECBA8-4D2F-4EF9-8727-C287058C8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63A5E4-C32F-4C56-B5C6-F621BBDC3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30B058-F44C-4E68-A866-8C2F82BD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DA43C-8DC4-4650-BCF2-89184EFDA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0D14BA-F397-48AE-9DCF-68B58477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41A9C7-37C0-4A6A-BAA3-31032F5A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4875D6-E525-4E5B-B44B-C475F3990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76EE2F-8509-45D1-B18E-C5AD6E77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A4AEF1-2773-4CB8-980B-70458D0B9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AD0C17-C2F1-4D72-8547-8D2A2F16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16E295-A43D-4881-821D-07E85BE0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3267AC-5E4E-4E3E-B8B9-A63E9EEF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D90BD6-8E3F-4FD9-B201-1185EA302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E191D8-7C7F-4B00-A676-7ACB0598C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0C55CE-48A9-43DF-ADFC-5C3A1DDB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82BD3E-80B5-46CC-BADC-77A956A22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11DF5C-855D-4CC3-AC95-D2AD198B5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1701245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E016C9-EA15-43EB-873B-09FD3BCE0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2CB986-762C-4F7E-8158-3AF3173C5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4fe7931b3447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F82E79-7336-411E-8BDB-7D121621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403F8A-780B-435B-803C-A9A3BCDC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6AB115-1EAB-4BBE-BFE3-80CA0C7C1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EFA70-003C-425A-A628-677B74B4D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40D286-1284-40DE-831A-CBCE7799B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3E9A1C-3003-44DD-83C9-9F2BD494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BF18DE-8270-4DC9-95C4-B2CD9F814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12C6E1-E82D-4547-8922-DF1C67425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A stresses repetition and uniformity, while B uses erasu…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880BCF-2E46-49EE-9C24-4F6B3E829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D6724E-400B-4514-BD1E-15E9ECE0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C2A428-0994-4278-B1FB-33F252EA7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19FDD9-CBA5-4EEA-BDFC-D137A3FFC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33658788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C9CAAF-BB9B-4AC7-9080-FDE2BE5ED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581B8E-80B4-4767-A84E-CAAB3B4EB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02c01a9bcc4e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C845CF-38FC-43FD-A46B-917CEE558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D5A1A5-FFDF-4DAE-BBC4-3254DB08C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08FBC8-E5D8-4A88-9E63-0F5034419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999D43-E304-44CC-A4CA-91E45F29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8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independent check w…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26292D-598F-4032-80F2-D667556E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C5D836-3419-4369-B722-3B16EBBF8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236852-4CBE-49E6-8C00-9C033B1FD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D3CE19-1DF1-49BD-9175-4AE9736B4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DBA89C-C7A6-4B76-998B-CD22C4DB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4C17C1-4DE9-4009-B1A9-88E4C4B21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AC6D2D-9A04-48F3-874E-319F89320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47F81C-690A-4EE6-8773-F58BCA4E5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12259B-7F04-4579-96D2-DC537739C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4846070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BC4D87-AD7D-4A54-B644-E5DE98AF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63ADEB-C7E8-4A90-9560-2253EF5A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05cea525a243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FA59AE-8F13-46E7-ACE4-A1B2B1E48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2CA083-CB7F-4750-9109-FF970F2C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66894B-9F1B-4F94-BC81-BBE71E1F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629817-7B6E-48E2-AAFC-4C5D24F6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059EDB-820E-4AB6-A9BC-3EB9155E8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A84D82-B40D-45B9-AFD6-A64D2259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2A3EA4-D92C-4371-9FE3-EC81BE943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高频错因：一开始就下价值结论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BC3DE5-2340-41D9-9A50-12072456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1D1DA4-77AE-4526-9BF2-E2F07B4E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9EADA3-8478-4EB6-888B-D8D28FB8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48F912-E470-4F92-B4A6-11559216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20D6BC-9103-474C-869D-E8E2126A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EE7A05-039A-4E11-A14E-E614B73FE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186899-C5F6-4F43-B0D3-B9A53F052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4307860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8D7E7D5-F7FE-49A4-B409-53A090682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D8C226-3C50-4C0E-A32F-7A1CA47E5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42a7e4bc9945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1997BA-E7B4-4968-9845-C5E9238F3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462DBF-0A4D-48CB-9F80-E1B62EDA3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B0252F-BA45-4499-AB9D-79CCECD9D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34AD56-916F-43D7-9F18-AF690C1E7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365F53-E4E8-431B-9201-BEF0FFB16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3EABA7-7F84-457F-904D-81D14762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6E621A-0A9A-416C-8E07-514D211CF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E32FDB-286E-41C5-824B-FCBEFE0D6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9F017E-A985-42D1-9958-F997F495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7BBBDB-8281-435C-9AAC-77EA5E356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F2FC14-A02F-42B1-A105-1B128BC88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476781-8C9A-4DF3-B264-2920D8E3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9FC69B-D0D1-4E4E-9E06-8ED0D518A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F7AA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6242EE-8F5F-48CD-9245-7F5C87859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2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A0FE84-15EB-4C08-B2C5-EFB48181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318482-2B97-4050-B412-DF8A67BCB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8E6816-C39C-4C13-81E6-3C9AB3786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A stresses repetition and uniformity, while B us…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23A369-8CD6-4759-BE75-A4E31414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6F71B4-9C65-4753-BD1D-470B53078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7D42DD-A797-46B6-9ABD-B30B8277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53BC42-4499-4DC5-87CD-78FBB80D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08284641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ECDF47-C00A-4182-BF3C-AFE9FAFA0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0B3DFD-B18A-472E-A080-26233F9ED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614da2da5b46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341F61-30FA-4CFB-B24D-65318953E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321FD2-0378-40E1-9EF4-39C7C7B2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DDA67B-7274-4FB5-9B07-F9FF68B27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A70424-C0FE-4871-A3F6-A7FC463E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C6028A-67EE-490F-8A20-1B6CB90EE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655360-17E5-4687-B311-15D6039F7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29A150-5AC0-4F88-8663-8F0147937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25BD06-EDBD-4C9B-A992-E36F7EF4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A80546-5354-43B7-8270-7FAED1C2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7AA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F9E4D1-86CC-4A92-B93C-4E368448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893E8F-51A5-4A2A-8484-C0D90902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77335A-8A1E-4B89-94FC-3FB8530BC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C88FB5-D592-4A8C-822C-DAA1C77DB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1FCAA9-9E59-400D-AC45-5A9EA709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249EBE-AB2F-4B2C-9DA7-648CF5AD3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D99CBC-5C25-4E59-92E5-41197F952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9441AA-7063-48B6-8D84-B69E4D7C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C3CCAE-3A32-4EB5-8EBE-B1C3E6469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517CE7-504F-4349-897C-9B21AE24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63824693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8D37FE-719F-42AB-84CD-A41EDC753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50E603-6845-4CF9-A94E-4B1EC0A8C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50cf88f8784f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CC3DDF-8908-4C4D-8403-805808928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57A060-7A6D-4277-9EBF-869EA39C2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A7A4AD-CB04-4D99-87C3-59AB8BCB5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F82AD4-6785-4E65-8493-8C51AACE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作品分析与评赏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D5C556-4981-45DF-9E0B-D88F2C992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12DE7F-296D-42E0-B097-924BB7CD6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79B512-338B-48D3-90E6-3AFA54703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018E4B-F126-49EC-A0B8-F1122758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C45CD5-D313-4420-B00A-4CF5178C5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9ECE75-B277-4475-9F44-3BA70266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242F85-E86A-47D0-9F65-81475C228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CF78A7-85B2-4D7D-A0A1-EB6BA7A26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4F74AA-7822-44BD-B786-76DEC6BAE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44F9DB-1BEB-43AD-88AA-5EC750B47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4F7256-1D34-4045-8EDA-CDADE9A0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B249ED-570A-401B-8388-CA8D7E12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B346DA-E5B0-4DA7-B15D-7E8ABDD7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4048744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BBC6A8-A7D4-4358-AF19-DEE7E6C3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406DA1-FD3A-4180-9ADC-3D7472EBD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fb553300b74c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A213FA-C4D7-4D61-AE0C-81B8FDA41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F3DF8C-1A9D-485A-BB93-7EBFF37C2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4D5FEE-A5AB-4634-9E1C-0F6EEA7C5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782423-AF7B-4F10-8CD6-AFC4598BB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FB9ADD-2C1C-4ED0-8416-A89C8309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2A809B-B5C0-4B5F-926D-4A941368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E140C3-1DB0-4DD6-9C28-41123C942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BAB125-2461-4E35-9D90-A9C342B1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A7B78D-4134-4EEA-A4FE-FB97B1873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595A07-742A-4F72-880F-33FD37339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1596AB-942D-4C26-B47F-4C8BE651D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96EA12-0ACA-46B6-9ACF-D26576134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079776-425A-4813-86BD-19B17B8C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A8FF64-C6F0-4F80-BC24-AFA58C58A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156738-2FBC-4593-9C83-5F2A0DCB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A9C2DD-E0C1-47ED-810B-5A19F0180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99236C-0D79-4B42-AE22-2CF8B718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1891601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51005A-83C5-49B9-A930-7A52520F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FA04DA-E82E-46C2-8400-48D424EDD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a548d737d445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E16D58-F566-4660-9980-516D8431E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C68246-950F-43DF-874E-B82A84596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9E6857-23EF-42BA-86C6-C4C790A46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F33D58-2652-4605-8E5D-74619223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2778AB-B701-406B-9B25-66CC8C2A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46166D-14BD-4DE7-9C48-C4CF83F09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DDA49F-9B30-48EC-8509-F1046BC1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F201F9-E39B-40B5-94AC-6268B64FA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A38AA5-CF9C-4B8A-AFBF-1FB4E0D0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0436DA-0B0D-4973-AFA3-AF27B6B91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6559CA-167F-4D4C-92B6-F8E44557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8EEDC-6AD4-4246-8AC2-16D5BB33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C6B8EC-8BC8-4D53-83EF-92908DBF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E4386B-D4D7-4FDF-8EB8-54D9829DF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9E38B9-C1F8-420C-B862-7700907A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E39A19-614A-4DE6-903B-8FB650149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502CD4-B5A3-4401-9F3E-B3F7E2314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60CFF6-9E5D-42B5-A6C3-B772C862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1A5811-114F-49F0-AE57-64F1C4BC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7643506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588D28-F0C0-42AB-8183-A056ED28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CD0358-C32A-427F-9185-CE7A01B42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7d962b68eb4e0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813123-ADC3-4934-9873-BD17F6D0A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75D688-1C4F-40FF-9FCE-E797981DB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0F8F04-563B-4563-B770-CA3A817E7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952A59-F51B-499C-961B-8462AD883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3FAB86-633F-4406-A31E-12B008CB9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AD0B4E-4D20-468A-B67A-FA3195BE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E8E93C-D13B-4879-A85C-1A34B252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0709C6-3BFD-4BC7-895E-1B1E92E1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52902D-1484-4A94-BED6-A22C2D8D3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C4A72-A44D-4195-B7A3-E264F3CC3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C6D7B0-53FD-4BEE-BCDF-690E641E8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851DF3-CF9C-4ECF-96BB-839D88E57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764831-39C6-4A46-82DA-F05CDD12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E17C54-DBB7-44B4-82E5-982A3F010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C01A5A-EE70-46B1-B4D5-B5B5A3889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0DAF0A-6654-428C-9C5C-ED56611A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1E03F8-08E0-4902-930A-B6B3E3757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66210134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3BDFD8-6226-49F8-A700-C271BCC87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96BEC6-09C3-413A-B1BD-BF45DF59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3b091f5c20457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0A2FF1-F958-4371-9A23-9587B8EBA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21E639-ACC7-4AC4-BD87-D49E578C3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8B0A18-81E0-45B2-8805-3E668662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EE4392-0590-458F-ACC3-D8D910268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2608E4-7425-4F6E-BF2F-D84A1BE3D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34E689-9DAE-401F-B40F-FE2354F35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EC4CA9-2A7D-4BBE-85D1-A4231D3E1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0B0E66-D803-4C5C-902C-C8636CBC6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Compare form first, then justify interpr…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C482CF-B74C-4259-9AAD-3E1305F41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A6BA47-D864-4326-B50F-8E5F78288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E3A4C3-61C2-4465-8E08-8CCC49E3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345B52-4043-42B5-B7B7-5F110F9F7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62698805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235D55-7653-4286-911A-1480CD6F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CE29E2-79BC-490B-BB93-C0A9556C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23aeba85a74f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1E7329-5030-47B9-A57F-BDC35ADD8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8350D-A1BB-43BB-9E2A-5C5D1BE70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D4A126-A105-4212-85AA-8F81ADDAD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B2A4A-708C-44DB-A2BD-237E19F52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8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action follows…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DA3BF8-38CF-4831-A7B9-C905F7FB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403FC9-02F2-4D5F-A22C-94BF56D5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DB417D-784C-4AE9-9156-D0AE5CB7F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52003F-9220-4B67-9A36-0528A5F30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FADB8B-F6E7-41CA-A586-7568BA5D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F78974-C781-4DB3-B52E-8417DED52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92829F-109B-4B97-BBF8-997ABB9FD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960017-CD3B-4A46-A442-8BFE1835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VA · 作品分析与评赏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0EA6FF-9854-4A27-8B12-9E115ABC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541339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2026-08-19T08:47:13.1580000Z</dcterms:created>
  <dcterms:modified xsi:type="dcterms:W3CDTF">2026-08-19T08:47:13.1580000Z</dcterms:modified>
</coreProperties>
</file>