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22e221fb6464fa8" /><Relationship Type="http://schemas.openxmlformats.org/officeDocument/2006/relationships/extended-properties" Target="/docProps/app.xml" Id="R37eccfc36dc84043" /><Relationship Type="http://schemas.openxmlformats.org/officeDocument/2006/relationships/officeDocument" Target="/ppt/presentation.xml" Id="R745e511ed4c74c8a" /></Relationships>
</file>

<file path=ppt/presentation.xml><?xml version="1.0" encoding="utf-8"?>
<p:presentation xmlns:p="http://schemas.openxmlformats.org/presentationml/2006/main">
  <p:sldMasterIdLst>
    <p:sldMasterId xmlns:r="http://schemas.openxmlformats.org/officeDocument/2006/relationships" id="2147483648" r:id="Rbf51371a048f4d9f"/>
  </p:sldMasterIdLst>
  <p:notesMasterIdLst>
    <p:notesMasterId xmlns:r="http://schemas.openxmlformats.org/officeDocument/2006/relationships" r:id="Rdf77c0892e8848c0"/>
  </p:notesMasterIdLst>
  <p:sldIdLst>
    <p:sldId xmlns:r="http://schemas.openxmlformats.org/officeDocument/2006/relationships" id="256" r:id="R2cd6d7411e334d78"/>
    <p:sldId xmlns:r="http://schemas.openxmlformats.org/officeDocument/2006/relationships" id="257" r:id="R4646a8357d9a416d"/>
    <p:sldId xmlns:r="http://schemas.openxmlformats.org/officeDocument/2006/relationships" id="258" r:id="Raffd8e14be0042ee"/>
    <p:sldId xmlns:r="http://schemas.openxmlformats.org/officeDocument/2006/relationships" id="259" r:id="R101a9ebf65fe4935"/>
    <p:sldId xmlns:r="http://schemas.openxmlformats.org/officeDocument/2006/relationships" id="260" r:id="Re9f59fafda544d2b"/>
    <p:sldId xmlns:r="http://schemas.openxmlformats.org/officeDocument/2006/relationships" id="261" r:id="R36aa450dc6724bde"/>
    <p:sldId xmlns:r="http://schemas.openxmlformats.org/officeDocument/2006/relationships" id="262" r:id="R7f172db55e0f4043"/>
    <p:sldId xmlns:r="http://schemas.openxmlformats.org/officeDocument/2006/relationships" id="263" r:id="Rcd0b38a990834787"/>
    <p:sldId xmlns:r="http://schemas.openxmlformats.org/officeDocument/2006/relationships" id="264" r:id="R9c553d56cc1043dc"/>
    <p:sldId xmlns:r="http://schemas.openxmlformats.org/officeDocument/2006/relationships" id="265" r:id="Rfc5dbd2455824771"/>
    <p:sldId xmlns:r="http://schemas.openxmlformats.org/officeDocument/2006/relationships" id="266" r:id="Rffbed3e2b04d489e"/>
    <p:sldId xmlns:r="http://schemas.openxmlformats.org/officeDocument/2006/relationships" id="267" r:id="R9ef89ca765164cbc"/>
    <p:sldId xmlns:r="http://schemas.openxmlformats.org/officeDocument/2006/relationships" id="268" r:id="R9af60adaf4c1445c"/>
    <p:sldId xmlns:r="http://schemas.openxmlformats.org/officeDocument/2006/relationships" id="269" r:id="Re1a95b3b7a134f27"/>
    <p:sldId xmlns:r="http://schemas.openxmlformats.org/officeDocument/2006/relationships" id="270" r:id="R7b3685b3b02043a7"/>
    <p:sldId xmlns:r="http://schemas.openxmlformats.org/officeDocument/2006/relationships" id="271" r:id="R5415c0486c31448c"/>
    <p:sldId xmlns:r="http://schemas.openxmlformats.org/officeDocument/2006/relationships" id="272" r:id="Rb6478b6b4cea42ee"/>
    <p:sldId xmlns:r="http://schemas.openxmlformats.org/officeDocument/2006/relationships" id="273" r:id="Rd65b59f6ef6a4cb9"/>
    <p:sldId xmlns:r="http://schemas.openxmlformats.org/officeDocument/2006/relationships" id="274" r:id="Ra2c8aef691a04e1e"/>
    <p:sldId xmlns:r="http://schemas.openxmlformats.org/officeDocument/2006/relationships" id="275" r:id="Rad98e3c782f64197"/>
    <p:sldId xmlns:r="http://schemas.openxmlformats.org/officeDocument/2006/relationships" id="276" r:id="Rf14f7ca91c2b4548"/>
    <p:sldId xmlns:r="http://schemas.openxmlformats.org/officeDocument/2006/relationships" id="277" r:id="R1a75072742004d73"/>
    <p:sldId xmlns:r="http://schemas.openxmlformats.org/officeDocument/2006/relationships" id="278" r:id="R39a8f74267114e85"/>
    <p:sldId xmlns:r="http://schemas.openxmlformats.org/officeDocument/2006/relationships" id="279" r:id="R1204e0c22d7e46bb"/>
    <p:sldId xmlns:r="http://schemas.openxmlformats.org/officeDocument/2006/relationships" id="280" r:id="Ree445104eaa14e22"/>
    <p:sldId xmlns:r="http://schemas.openxmlformats.org/officeDocument/2006/relationships" id="281" r:id="Rf7dda7ef7e3c4396"/>
    <p:sldId xmlns:r="http://schemas.openxmlformats.org/officeDocument/2006/relationships" id="282" r:id="Rea17f46e83de4f54"/>
    <p:sldId xmlns:r="http://schemas.openxmlformats.org/officeDocument/2006/relationships" id="283" r:id="R3958cf7572914a01"/>
    <p:sldId xmlns:r="http://schemas.openxmlformats.org/officeDocument/2006/relationships" id="284" r:id="R9d5c0fd7df9144ae"/>
    <p:sldId xmlns:r="http://schemas.openxmlformats.org/officeDocument/2006/relationships" id="285" r:id="R65b30427ac6641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40c1a1c0e6d4ae0" /><Relationship Type="http://schemas.openxmlformats.org/officeDocument/2006/relationships/slideMaster" Target="/ppt/slideMasters/slideMaster1.xml" Id="Rbf51371a048f4d9f" /><Relationship Type="http://schemas.openxmlformats.org/officeDocument/2006/relationships/notesMaster" Target="/ppt/notesMasters/notesMaster1.xml" Id="Rdf77c0892e8848c0" /><Relationship Type="http://schemas.openxmlformats.org/officeDocument/2006/relationships/presProps" Target="/ppt/presProps.xml" Id="Rb7563c2226654d68" /><Relationship Type="http://schemas.openxmlformats.org/officeDocument/2006/relationships/tableStyles" Target="/ppt/tableStyles.xml" Id="R92b57b5d6b6948bf" /><Relationship Type="http://schemas.openxmlformats.org/officeDocument/2006/relationships/slide" Target="/ppt/slides/slide1.xml" Id="R2cd6d7411e334d78" /><Relationship Type="http://schemas.openxmlformats.org/officeDocument/2006/relationships/slide" Target="/ppt/slides/slide2.xml" Id="R4646a8357d9a416d" /><Relationship Type="http://schemas.openxmlformats.org/officeDocument/2006/relationships/slide" Target="/ppt/slides/slide3.xml" Id="Raffd8e14be0042ee" /><Relationship Type="http://schemas.openxmlformats.org/officeDocument/2006/relationships/slide" Target="/ppt/slides/slide4.xml" Id="R101a9ebf65fe4935" /><Relationship Type="http://schemas.openxmlformats.org/officeDocument/2006/relationships/slide" Target="/ppt/slides/slide5.xml" Id="Re9f59fafda544d2b" /><Relationship Type="http://schemas.openxmlformats.org/officeDocument/2006/relationships/slide" Target="/ppt/slides/slide6.xml" Id="R36aa450dc6724bde" /><Relationship Type="http://schemas.openxmlformats.org/officeDocument/2006/relationships/slide" Target="/ppt/slides/slide7.xml" Id="R7f172db55e0f4043" /><Relationship Type="http://schemas.openxmlformats.org/officeDocument/2006/relationships/slide" Target="/ppt/slides/slide8.xml" Id="Rcd0b38a990834787" /><Relationship Type="http://schemas.openxmlformats.org/officeDocument/2006/relationships/slide" Target="/ppt/slides/slide9.xml" Id="R9c553d56cc1043dc" /><Relationship Type="http://schemas.openxmlformats.org/officeDocument/2006/relationships/slide" Target="/ppt/slides/slide10.xml" Id="Rfc5dbd2455824771" /><Relationship Type="http://schemas.openxmlformats.org/officeDocument/2006/relationships/slide" Target="/ppt/slides/slide11.xml" Id="Rffbed3e2b04d489e" /><Relationship Type="http://schemas.openxmlformats.org/officeDocument/2006/relationships/slide" Target="/ppt/slides/slide12.xml" Id="R9ef89ca765164cbc" /><Relationship Type="http://schemas.openxmlformats.org/officeDocument/2006/relationships/slide" Target="/ppt/slides/slide13.xml" Id="R9af60adaf4c1445c" /><Relationship Type="http://schemas.openxmlformats.org/officeDocument/2006/relationships/slide" Target="/ppt/slides/slide14.xml" Id="Re1a95b3b7a134f27" /><Relationship Type="http://schemas.openxmlformats.org/officeDocument/2006/relationships/slide" Target="/ppt/slides/slide15.xml" Id="R7b3685b3b02043a7" /><Relationship Type="http://schemas.openxmlformats.org/officeDocument/2006/relationships/slide" Target="/ppt/slides/slide16.xml" Id="R5415c0486c31448c" /><Relationship Type="http://schemas.openxmlformats.org/officeDocument/2006/relationships/slide" Target="/ppt/slides/slide17.xml" Id="Rb6478b6b4cea42ee" /><Relationship Type="http://schemas.openxmlformats.org/officeDocument/2006/relationships/slide" Target="/ppt/slides/slide18.xml" Id="Rd65b59f6ef6a4cb9" /><Relationship Type="http://schemas.openxmlformats.org/officeDocument/2006/relationships/slide" Target="/ppt/slides/slide19.xml" Id="Ra2c8aef691a04e1e" /><Relationship Type="http://schemas.openxmlformats.org/officeDocument/2006/relationships/slide" Target="/ppt/slides/slide20.xml" Id="Rad98e3c782f64197" /><Relationship Type="http://schemas.openxmlformats.org/officeDocument/2006/relationships/slide" Target="/ppt/slides/slide21.xml" Id="Rf14f7ca91c2b4548" /><Relationship Type="http://schemas.openxmlformats.org/officeDocument/2006/relationships/slide" Target="/ppt/slides/slide22.xml" Id="R1a75072742004d73" /><Relationship Type="http://schemas.openxmlformats.org/officeDocument/2006/relationships/slide" Target="/ppt/slides/slide23.xml" Id="R39a8f74267114e85" /><Relationship Type="http://schemas.openxmlformats.org/officeDocument/2006/relationships/slide" Target="/ppt/slides/slide24.xml" Id="R1204e0c22d7e46bb" /><Relationship Type="http://schemas.openxmlformats.org/officeDocument/2006/relationships/slide" Target="/ppt/slides/slide25.xml" Id="Ree445104eaa14e22" /><Relationship Type="http://schemas.openxmlformats.org/officeDocument/2006/relationships/slide" Target="/ppt/slides/slide26.xml" Id="Rf7dda7ef7e3c4396" /><Relationship Type="http://schemas.openxmlformats.org/officeDocument/2006/relationships/slide" Target="/ppt/slides/slide27.xml" Id="Rea17f46e83de4f54" /><Relationship Type="http://schemas.openxmlformats.org/officeDocument/2006/relationships/slide" Target="/ppt/slides/slide28.xml" Id="R3958cf7572914a01" /><Relationship Type="http://schemas.openxmlformats.org/officeDocument/2006/relationships/slide" Target="/ppt/slides/slide29.xml" Id="R9d5c0fd7df9144ae" /><Relationship Type="http://schemas.openxmlformats.org/officeDocument/2006/relationships/slide" Target="/ppt/slides/slide30.xml" Id="R65b30427ac6641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7c519309e7a462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2b970c7dffc4bf5" /><Relationship Type="http://schemas.openxmlformats.org/officeDocument/2006/relationships/notesMaster" Target="/ppt/notesMasters/notesMaster1.xml" Id="Rbdfbe2989dc247df" /></Relationships>
</file>

<file path=ppt/notesSlides/_rels/notesSlide2.xml.rels>&#65279;<?xml version="1.0" encoding="utf-8"?><Relationships xmlns="http://schemas.openxmlformats.org/package/2006/relationships"><Relationship Type="http://schemas.openxmlformats.org/officeDocument/2006/relationships/slide" Target="/ppt/slides/slide2.xml" Id="Rbc2d0571adad4268" /><Relationship Type="http://schemas.openxmlformats.org/officeDocument/2006/relationships/notesMaster" Target="/ppt/notesMasters/notesMaster1.xml" Id="R3debc5e966874f53"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0fb4bb071147ff" /><Relationship Type="http://schemas.openxmlformats.org/officeDocument/2006/relationships/notesMaster" Target="/ppt/notesMasters/notesMaster1.xml" Id="Rc4d213670a6c4355" /></Relationships>
</file>

<file path=ppt/notesSlides/_rels/notesSlide4.xml.rels>&#65279;<?xml version="1.0" encoding="utf-8"?><Relationships xmlns="http://schemas.openxmlformats.org/package/2006/relationships"><Relationship Type="http://schemas.openxmlformats.org/officeDocument/2006/relationships/slide" Target="/ppt/slides/slide4.xml" Id="R1d4a45e278ff4fe9" /><Relationship Type="http://schemas.openxmlformats.org/officeDocument/2006/relationships/notesMaster" Target="/ppt/notesMasters/notesMaster1.xml" Id="R08eae0dda8774013" /></Relationships>
</file>

<file path=ppt/notesSlides/_rels/notesSlide5.xml.rels>&#65279;<?xml version="1.0" encoding="utf-8"?><Relationships xmlns="http://schemas.openxmlformats.org/package/2006/relationships"><Relationship Type="http://schemas.openxmlformats.org/officeDocument/2006/relationships/slide" Target="/ppt/slides/slide5.xml" Id="Rd9767045ca084eb0" /><Relationship Type="http://schemas.openxmlformats.org/officeDocument/2006/relationships/notesMaster" Target="/ppt/notesMasters/notesMaster1.xml" Id="R5fc4b733e7994e2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3e0a726b9064671" /><Relationship Type="http://schemas.openxmlformats.org/officeDocument/2006/relationships/notesMaster" Target="/ppt/notesMasters/notesMaster1.xml" Id="R0a12c0f6ad3145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1e897bdcecb4241" /><Relationship Type="http://schemas.openxmlformats.org/officeDocument/2006/relationships/notesMaster" Target="/ppt/notesMasters/notesMaster1.xml" Id="R7fe49f4e93b1411f" /></Relationships>
</file>

<file path=ppt/notesSlides/_rels/notesSlide8.xml.rels>&#65279;<?xml version="1.0" encoding="utf-8"?><Relationships xmlns="http://schemas.openxmlformats.org/package/2006/relationships"><Relationship Type="http://schemas.openxmlformats.org/officeDocument/2006/relationships/slide" Target="/ppt/slides/slide8.xml" Id="R90b8515db17f4409" /><Relationship Type="http://schemas.openxmlformats.org/officeDocument/2006/relationships/notesMaster" Target="/ppt/notesMasters/notesMaster1.xml" Id="Rae915b365ce744ce" /></Relationships>
</file>

<file path=ppt/notesSlides/_rels/notesSlide9.xml.rels>&#65279;<?xml version="1.0" encoding="utf-8"?><Relationships xmlns="http://schemas.openxmlformats.org/package/2006/relationships"><Relationship Type="http://schemas.openxmlformats.org/officeDocument/2006/relationships/slide" Target="/ppt/slides/slide9.xml" Id="Rea194ac64e1641c2" /><Relationship Type="http://schemas.openxmlformats.org/officeDocument/2006/relationships/notesMaster" Target="/ppt/notesMasters/notesMaster1.xml" Id="Rb27dab35074246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fa49c42733c4288" /><Relationship Type="http://schemas.openxmlformats.org/officeDocument/2006/relationships/notesMaster" Target="/ppt/notesMasters/notesMaster1.xml" Id="Ra46688038c814a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c134cab98ed4cb6" /><Relationship Type="http://schemas.openxmlformats.org/officeDocument/2006/relationships/notesMaster" Target="/ppt/notesMasters/notesMaster1.xml" Id="Rb037ffb2686a41b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cbd3b71a47a4cf1" /><Relationship Type="http://schemas.openxmlformats.org/officeDocument/2006/relationships/notesMaster" Target="/ppt/notesMasters/notesMaster1.xml" Id="Re1bb6f330427471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ffb0852dbcb41be" /><Relationship Type="http://schemas.openxmlformats.org/officeDocument/2006/relationships/notesMaster" Target="/ppt/notesMasters/notesMaster1.xml" Id="Re25d79b98eda40b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a7c87a41094130" /><Relationship Type="http://schemas.openxmlformats.org/officeDocument/2006/relationships/notesMaster" Target="/ppt/notesMasters/notesMaster1.xml" Id="R4c7bfb42645c47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5a644a29df24da7" /><Relationship Type="http://schemas.openxmlformats.org/officeDocument/2006/relationships/notesMaster" Target="/ppt/notesMasters/notesMaster1.xml" Id="Rd145de1ef32b4d5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cabc6d00a3e4e67" /><Relationship Type="http://schemas.openxmlformats.org/officeDocument/2006/relationships/notesMaster" Target="/ppt/notesMasters/notesMaster1.xml" Id="R3014e86396dc4e3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f2597b1c44b4456" /><Relationship Type="http://schemas.openxmlformats.org/officeDocument/2006/relationships/notesMaster" Target="/ppt/notesMasters/notesMaster1.xml" Id="R42a8b55abcbd4b7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e3f10f6447e4285" /><Relationship Type="http://schemas.openxmlformats.org/officeDocument/2006/relationships/notesMaster" Target="/ppt/notesMasters/notesMaster1.xml" Id="R929a4e2921fb47c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57555b1bd874946" /><Relationship Type="http://schemas.openxmlformats.org/officeDocument/2006/relationships/notesMaster" Target="/ppt/notesMasters/notesMaster1.xml" Id="R8db6c4f0bec1458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198e69e115c45d3" /><Relationship Type="http://schemas.openxmlformats.org/officeDocument/2006/relationships/notesMaster" Target="/ppt/notesMasters/notesMaster1.xml" Id="Rcb243842df1c470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252804228f542d0" /><Relationship Type="http://schemas.openxmlformats.org/officeDocument/2006/relationships/notesMaster" Target="/ppt/notesMasters/notesMaster1.xml" Id="Rce9090bdce40459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fa0bf84e9584573" /><Relationship Type="http://schemas.openxmlformats.org/officeDocument/2006/relationships/notesMaster" Target="/ppt/notesMasters/notesMaster1.xml" Id="R1a70fc6fdb374e9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49a4da87a614ae6" /><Relationship Type="http://schemas.openxmlformats.org/officeDocument/2006/relationships/notesMaster" Target="/ppt/notesMasters/notesMaster1.xml" Id="R68a6201a29d5450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b7b12a6e6ce4d33" /><Relationship Type="http://schemas.openxmlformats.org/officeDocument/2006/relationships/notesMaster" Target="/ppt/notesMasters/notesMaster1.xml" Id="R6de8656f1a3c428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7f40230b364498a" /><Relationship Type="http://schemas.openxmlformats.org/officeDocument/2006/relationships/notesMaster" Target="/ppt/notesMasters/notesMaster1.xml" Id="R56d4280fadfb4da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5b08a071d3b4814" /><Relationship Type="http://schemas.openxmlformats.org/officeDocument/2006/relationships/notesMaster" Target="/ppt/notesMasters/notesMaster1.xml" Id="Rca0002f42201431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e4f68ec750143d3" /><Relationship Type="http://schemas.openxmlformats.org/officeDocument/2006/relationships/notesMaster" Target="/ppt/notesMasters/notesMaster1.xml" Id="R122d448ecefa451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e3d7b81578f4b0a" /><Relationship Type="http://schemas.openxmlformats.org/officeDocument/2006/relationships/notesMaster" Target="/ppt/notesMasters/notesMaster1.xml" Id="R16492bcbef28450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7fd9dc012424e8d" /><Relationship Type="http://schemas.openxmlformats.org/officeDocument/2006/relationships/notesMaster" Target="/ppt/notesMasters/notesMaster1.xml" Id="Rc00e53e1020b494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5893dd4304e4f22" /><Relationship Type="http://schemas.openxmlformats.org/officeDocument/2006/relationships/notesMaster" Target="/ppt/notesMasters/notesMaster1.xml" Id="R3491962911fa4e4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的“媒介与技法”学习单元。本套课件共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讲稿】明确告诉学生：本单元只训练“媒介与技法”。先解释知识范围，再用一句话建立核心判断，最后示范标准方法。</a:t>
            </a:r>
          </a:p>
          <a:p xmlns:a="http://schemas.openxmlformats.org/drawingml/2006/main">
            <a:r>
              <a:t>【互动提问】请用自己的话复述“媒介特性参与意义生产”，并举一个会触发“把技法描述当主题解释”的错误例子。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public-examination or SBA skill adapted to MCQ · 证据定位
指令焦点：先判断题目要求找、解、析、比、评中的哪一种动作。
【原创训练材料｜参数为训练所设】A photograph is printed on three translucent fabric layers that shift against one another as viewers walk past.
Which conclusion is supported by all the stated evidence? 选项为 A.Evidence-led response: Transparency, layering and viewer movement make the image unstable and can support a reading of changing memory.；B.Transparency, layering and viewer movement make the image unstable and can support a reading of changing memory.；C.Revise the claim to: Transparency, layering and viewer movement make the image unstable and can support a reading of changing memory.；D.Compare the work from fixed and moving viewpoints and record how overlap changes.。讲解时强调：媒介特性参与意义生产</a:t>
            </a:r>
          </a:p>
          <a:p xmlns:a="http://schemas.openxmlformats.org/drawingml/2006/main">
            <a:r>
              <a:t>【互动提问】你的第一步是什么？这个步骤依赖哪一个条件？</a:t>
            </a:r>
          </a:p>
          <a:p xmlns:a="http://schemas.openxmlformats.org/drawingml/2006/main">
            <a:r>
              <a:t>【预期回答】学生能说出“识材料—析过程—联系效果”中的起始动作，并避开“把技法描述当主题解释”。</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分步讲评：先重述题目条件，再逐步示范“识材料—析过程—联系效果”，最后给出正确结论“Transparency, layering and viewer movement make the image unstable and can support a reading of changing memory.”。完整解析：The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public-examination or SBA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【预期回答】学生能把失分归入“把技法描述当主题解释”或更精确的个人错因，并写出可执行检查动作。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讲稿】逐项解释“媒介与技法”中的专有名词、符号、对象和单位。特别强调：把技法描述当主题解释</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讲稿】用“条件—表示—方法—核验”重建本知识点。示范时逐步引用：识材料—析过程—联系效果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讲稿】带学生逐句读取任务，不先求答案。要求指出材料中的有效条件，再按“识材料—析过程—联系效果”作答。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讲稿】先展示错误路径，再用解析链复原第一失分点。禁止只说“粗心”；必须落到“把技法描述当主题解释”或更精确的动作。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public-examination or SBA skill adapted to MCQ · 证据定位
指令焦点：先判断题目要求找、解、析、比、评中的哪一种动作。
【原创训练材料｜参数为训练所设】A photograph is printed on three translucent fabric layers that shift against one another as viewers walk past.
Which limitation must remain in the final evaluation? 选项为 A.Repeat the evaluation after this step: Compare the work from fixed and moving viewpoints and record how overlap changes.；B.The medium supports but does not by itself prove the theme.；C.Transparency, layering and viewer movement make the image unstable and can support a reading of changing memory.；D.Evidence-led response: Transparency, layering and viewer movement make the image unstable and can support a reading of changing memory.。讲解时强调：媒介特性参与意义生产</a:t>
            </a:r>
          </a:p>
          <a:p xmlns:a="http://schemas.openxmlformats.org/drawingml/2006/main">
            <a:r>
              <a:t>【互动提问】你的第一步是什么？这个步骤依赖哪一个条件？</a:t>
            </a:r>
          </a:p>
          <a:p xmlns:a="http://schemas.openxmlformats.org/drawingml/2006/main">
            <a:r>
              <a:t>【预期回答】学生能说出“识材料—析过程—联系效果”中的起始动作，并避开“把技法描述当主题解释”。</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分步讲评：先重述题目条件，再逐步示范“识材料—析过程—联系效果”，最后给出正确结论“The medium supports but does not by itself prove the theme.”。完整解析：The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public-examination or SBA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【预期回答】学生能把失分归入“把技法描述当主题解释”或更精确的个人错因，并写出可执行检查动作。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讲稿】逐项解释“媒介与技法”中的专有名词、符号、对象和单位。特别强调：把技法描述当主题解释</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讲稿】用“条件—表示—方法—核验”重建本知识点。示范时逐步引用：识材料—析过程—联系效果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讲稿】带学生逐句读取任务，不先求答案。要求指出材料中的有效条件，再按“识材料—析过程—联系效果”作答。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讲稿】先展示错误路径，再用解析链复原第一失分点。禁止只说“粗心”；必须落到“把技法描述当主题解释”或更精确的动作。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public-examination or SBA skill adapted to MCQ · 证据定位
指令焦点：先判断题目要求找、解、析、比、评中的哪一种动作。
【原创训练材料｜参数为训练所设】A photograph is printed on three translucent fabric layers that shift against one another as viewers walk past.
A draft makes an absolute claim. Which revision is defensible? 选项为 A.Compare the work from fixed and moving viewpoints and record how overlap changes.；B.The medium supports but does not by itself prove the theme.；C.Revise the claim to: Transparency, layering and viewer movement make the image unstable and can support a reading of changing memory.；D.Repeat the evaluation after this step: Compare the work from fixed and moving viewpoints and record how overlap changes.。讲解时强调：媒介特性参与意义生产</a:t>
            </a:r>
          </a:p>
          <a:p xmlns:a="http://schemas.openxmlformats.org/drawingml/2006/main">
            <a:r>
              <a:t>【互动提问】你的第一步是什么？这个步骤依赖哪一个条件？</a:t>
            </a:r>
          </a:p>
          <a:p xmlns:a="http://schemas.openxmlformats.org/drawingml/2006/main">
            <a:r>
              <a:t>【预期回答】学生能说出“识材料—析过程—联系效果”中的起始动作，并避开“把技法描述当主题解释”。</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分步讲评：先重述题目条件，再逐步示范“识材料—析过程—联系效果”，最后给出正确结论“Revise the claim to: Transparency, layering and viewer movement make the image unstable and can support a reading of changing memory.”。完整解析：The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public-examination or SBA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【预期回答】学生能把失分归入“把技法描述当主题解释”或更精确的个人错因，并写出可执行检查动作。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讲稿】逐项解释“媒介与技法”中的专有名词、符号、对象和单位。特别强调：把技法描述当主题解释</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讲稿】用“条件—表示—方法—核验”重建本知识点。示范时逐步引用：识材料—析过程—联系效果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讲稿】带学生逐句读取任务，不先求答案。要求指出材料中的有效条件，再按“识材料—析过程—联系效果”作答。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讲稿】先展示错误路径，再用解析链复原第一失分点。禁止只说“粗心”；必须落到“把技法描述当主题解释”或更精确的动作。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5c31ad39fdb49a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a0949df95e402d" /><Relationship Type="http://schemas.openxmlformats.org/officeDocument/2006/relationships/slideLayout" Target="/ppt/slideLayouts/slideLayout1.xml" Id="Rb7fe147e17d945a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fe147e17d945a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86a5770137b4397" /><Relationship Type="http://schemas.openxmlformats.org/officeDocument/2006/relationships/image" Target="/ppt/media/image.png" Id="R9bd70619c8684ba5" /><Relationship Type="http://schemas.openxmlformats.org/officeDocument/2006/relationships/notesSlide" Target="/ppt/notesSlides/notesSlide1.xml" Id="Rb79f6c0a6378442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ac195ab5025400e" /><Relationship Type="http://schemas.openxmlformats.org/officeDocument/2006/relationships/image" Target="/ppt/media/image2.png" Id="Rae3f0fedd9464202" /><Relationship Type="http://schemas.openxmlformats.org/officeDocument/2006/relationships/notesSlide" Target="/ppt/notesSlides/notesSlide2.xml" Id="Re74e57efe85d419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30b011e01ab41d8" /><Relationship Type="http://schemas.openxmlformats.org/officeDocument/2006/relationships/image" Target="/ppt/media/image3.png" Id="R23e9c8153a24475c" /><Relationship Type="http://schemas.openxmlformats.org/officeDocument/2006/relationships/notesSlide" Target="/ppt/notesSlides/notesSlide3.xml" Id="Rb6c9b9b855de477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47cac51dfa54f8f" /><Relationship Type="http://schemas.openxmlformats.org/officeDocument/2006/relationships/image" Target="/ppt/media/image4.png" Id="Rdf12edbbda504316" /><Relationship Type="http://schemas.openxmlformats.org/officeDocument/2006/relationships/notesSlide" Target="/ppt/notesSlides/notesSlide4.xml" Id="Ra2e1472de84841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ae3d6db67c04ba5" /><Relationship Type="http://schemas.openxmlformats.org/officeDocument/2006/relationships/image" Target="/ppt/media/image5.png" Id="R4bd60c17789d44da" /><Relationship Type="http://schemas.openxmlformats.org/officeDocument/2006/relationships/notesSlide" Target="/ppt/notesSlides/notesSlide5.xml" Id="Rfb0e6553902a493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3ea8fb2de524f32" /><Relationship Type="http://schemas.openxmlformats.org/officeDocument/2006/relationships/image" Target="/ppt/media/image6.png" Id="Rc9bb86b0c139443a" /><Relationship Type="http://schemas.openxmlformats.org/officeDocument/2006/relationships/notesSlide" Target="/ppt/notesSlides/notesSlide6.xml" Id="R560dff4f74324c9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1dc8a8352c843b7" /><Relationship Type="http://schemas.openxmlformats.org/officeDocument/2006/relationships/image" Target="/ppt/media/image7.png" Id="R63757dabd17b45f5" /><Relationship Type="http://schemas.openxmlformats.org/officeDocument/2006/relationships/notesSlide" Target="/ppt/notesSlides/notesSlide7.xml" Id="Rc0c40325330444d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91f3b1e905a4e01" /><Relationship Type="http://schemas.openxmlformats.org/officeDocument/2006/relationships/image" Target="/ppt/media/image8.png" Id="Rd61f2a5fd19a4c16" /><Relationship Type="http://schemas.openxmlformats.org/officeDocument/2006/relationships/notesSlide" Target="/ppt/notesSlides/notesSlide8.xml" Id="R740c92847fa248a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cdad83427d14272" /><Relationship Type="http://schemas.openxmlformats.org/officeDocument/2006/relationships/image" Target="/ppt/media/image9.png" Id="Raab0ddc26526413f" /><Relationship Type="http://schemas.openxmlformats.org/officeDocument/2006/relationships/notesSlide" Target="/ppt/notesSlides/notesSlide9.xml" Id="Rc924e811195c485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f0369320af44f16" /><Relationship Type="http://schemas.openxmlformats.org/officeDocument/2006/relationships/image" Target="/ppt/media/image10.png" Id="R68a211a936a84f74" /><Relationship Type="http://schemas.openxmlformats.org/officeDocument/2006/relationships/notesSlide" Target="/ppt/notesSlides/notesSlide10.xml" Id="R3394c2268de1400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2fe1d72de364bbf" /><Relationship Type="http://schemas.openxmlformats.org/officeDocument/2006/relationships/image" Target="/ppt/media/image11.png" Id="R24c61472a1d643e5" /><Relationship Type="http://schemas.openxmlformats.org/officeDocument/2006/relationships/notesSlide" Target="/ppt/notesSlides/notesSlide11.xml" Id="R3b4db42ed13241c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d4697c1fe1a4ebc" /><Relationship Type="http://schemas.openxmlformats.org/officeDocument/2006/relationships/image" Target="/ppt/media/image12.png" Id="R78201d0984904857" /><Relationship Type="http://schemas.openxmlformats.org/officeDocument/2006/relationships/notesSlide" Target="/ppt/notesSlides/notesSlide12.xml" Id="Re1aaede5757845d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846ee14cad64043" /><Relationship Type="http://schemas.openxmlformats.org/officeDocument/2006/relationships/image" Target="/ppt/media/image13.png" Id="Re880141ed4364dc9" /><Relationship Type="http://schemas.openxmlformats.org/officeDocument/2006/relationships/notesSlide" Target="/ppt/notesSlides/notesSlide13.xml" Id="R291a0decd68c40e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271c82c161943a6" /><Relationship Type="http://schemas.openxmlformats.org/officeDocument/2006/relationships/image" Target="/ppt/media/image14.png" Id="R093c422a0fc3499d" /><Relationship Type="http://schemas.openxmlformats.org/officeDocument/2006/relationships/notesSlide" Target="/ppt/notesSlides/notesSlide14.xml" Id="R86f77da0f1cf4ef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23b55a603ebc4402" /><Relationship Type="http://schemas.openxmlformats.org/officeDocument/2006/relationships/image" Target="/ppt/media/image15.png" Id="Rbed2c9e2e11648ba" /><Relationship Type="http://schemas.openxmlformats.org/officeDocument/2006/relationships/notesSlide" Target="/ppt/notesSlides/notesSlide15.xml" Id="R1b278e4b7e224b0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5bd3df314a64d22" /><Relationship Type="http://schemas.openxmlformats.org/officeDocument/2006/relationships/image" Target="/ppt/media/image16.png" Id="R3c9d8b811a9e4844" /><Relationship Type="http://schemas.openxmlformats.org/officeDocument/2006/relationships/notesSlide" Target="/ppt/notesSlides/notesSlide16.xml" Id="R51588488285543a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caf94eb985e40aa" /><Relationship Type="http://schemas.openxmlformats.org/officeDocument/2006/relationships/image" Target="/ppt/media/image17.png" Id="R3c8d88ff836940f8" /><Relationship Type="http://schemas.openxmlformats.org/officeDocument/2006/relationships/notesSlide" Target="/ppt/notesSlides/notesSlide17.xml" Id="Ref97f36d074c43f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b90878b328b4244" /><Relationship Type="http://schemas.openxmlformats.org/officeDocument/2006/relationships/image" Target="/ppt/media/image18.png" Id="R767c5fe514b84d76" /><Relationship Type="http://schemas.openxmlformats.org/officeDocument/2006/relationships/notesSlide" Target="/ppt/notesSlides/notesSlide18.xml" Id="R8af9cb2e242442d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62c869246374aec" /><Relationship Type="http://schemas.openxmlformats.org/officeDocument/2006/relationships/image" Target="/ppt/media/image19.png" Id="Rcf35ce29abc74381" /><Relationship Type="http://schemas.openxmlformats.org/officeDocument/2006/relationships/notesSlide" Target="/ppt/notesSlides/notesSlide19.xml" Id="R61c721d8d158444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13e5e7771e149a2" /><Relationship Type="http://schemas.openxmlformats.org/officeDocument/2006/relationships/image" Target="/ppt/media/image20.png" Id="R626abf9a977246f9" /><Relationship Type="http://schemas.openxmlformats.org/officeDocument/2006/relationships/notesSlide" Target="/ppt/notesSlides/notesSlide20.xml" Id="R7a8ff54e8c4046d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3c12ab9780b43ea" /><Relationship Type="http://schemas.openxmlformats.org/officeDocument/2006/relationships/image" Target="/ppt/media/image21.png" Id="R64368c865f954810" /><Relationship Type="http://schemas.openxmlformats.org/officeDocument/2006/relationships/notesSlide" Target="/ppt/notesSlides/notesSlide21.xml" Id="Raa5340355667437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e1d12d711e34c41" /><Relationship Type="http://schemas.openxmlformats.org/officeDocument/2006/relationships/image" Target="/ppt/media/image22.png" Id="Rf7ef76fc24804571" /><Relationship Type="http://schemas.openxmlformats.org/officeDocument/2006/relationships/notesSlide" Target="/ppt/notesSlides/notesSlide22.xml" Id="R811f903cbd14433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16fc38301444204" /><Relationship Type="http://schemas.openxmlformats.org/officeDocument/2006/relationships/image" Target="/ppt/media/image23.png" Id="R3b7cba7a8cba48de" /><Relationship Type="http://schemas.openxmlformats.org/officeDocument/2006/relationships/notesSlide" Target="/ppt/notesSlides/notesSlide23.xml" Id="R0bbbbb9dd6194af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84347dcc6d3c430a" /><Relationship Type="http://schemas.openxmlformats.org/officeDocument/2006/relationships/image" Target="/ppt/media/image24.png" Id="R84b19d4d816d4cec" /><Relationship Type="http://schemas.openxmlformats.org/officeDocument/2006/relationships/notesSlide" Target="/ppt/notesSlides/notesSlide24.xml" Id="R1738d0e5f5ca4e1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359dfb54560a41fb" /><Relationship Type="http://schemas.openxmlformats.org/officeDocument/2006/relationships/image" Target="/ppt/media/image25.png" Id="R732b88d374a84a76" /><Relationship Type="http://schemas.openxmlformats.org/officeDocument/2006/relationships/notesSlide" Target="/ppt/notesSlides/notesSlide25.xml" Id="Re556e7e7000a481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fae3eb1d55547ab" /><Relationship Type="http://schemas.openxmlformats.org/officeDocument/2006/relationships/image" Target="/ppt/media/image26.png" Id="Rdeab797c85514ec2" /><Relationship Type="http://schemas.openxmlformats.org/officeDocument/2006/relationships/notesSlide" Target="/ppt/notesSlides/notesSlide26.xml" Id="R005910f600f74be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3b881b66e3404cb3" /><Relationship Type="http://schemas.openxmlformats.org/officeDocument/2006/relationships/image" Target="/ppt/media/image27.png" Id="R5d64c482a457455b" /><Relationship Type="http://schemas.openxmlformats.org/officeDocument/2006/relationships/notesSlide" Target="/ppt/notesSlides/notesSlide27.xml" Id="R8fe407b25b8e422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6922ba6ed8a447d7" /><Relationship Type="http://schemas.openxmlformats.org/officeDocument/2006/relationships/image" Target="/ppt/media/image28.png" Id="Rd46a052c15f54b9f" /><Relationship Type="http://schemas.openxmlformats.org/officeDocument/2006/relationships/notesSlide" Target="/ppt/notesSlides/notesSlide28.xml" Id="Rb48c71fa483a4eb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21a908ff62724cbd" /><Relationship Type="http://schemas.openxmlformats.org/officeDocument/2006/relationships/image" Target="/ppt/media/image29.png" Id="Rb9ece0f65ab84525" /><Relationship Type="http://schemas.openxmlformats.org/officeDocument/2006/relationships/notesSlide" Target="/ppt/notesSlides/notesSlide29.xml" Id="R97f9f4439d6946c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e4be62834a3474c" /><Relationship Type="http://schemas.openxmlformats.org/officeDocument/2006/relationships/image" Target="/ppt/media/image30.png" Id="R2314cdf662204ba0" /><Relationship Type="http://schemas.openxmlformats.org/officeDocument/2006/relationships/notesSlide" Target="/ppt/notesSlides/notesSlide30.xml" Id="R3ba3ef37ab5f477e"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661ED52-10D9-46CE-8D7B-F8ACC4C363AD}"/>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3FD3008-96F2-48BB-902E-E1E10D8425D3}"/>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C2AB4B1-E804-47BD-8D09-249C6AB06CE4}"/>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1D4E3EA9-10CF-4F8B-ACBF-6AB2C7D85DCF}"/>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媒介与技法</a:t>
            </a:r>
          </a:p>
        </p:txBody>
      </p:sp>
      <p:sp>
        <p:nvSpPr>
          <p:cNvPr id="5" name="">
            <a:extLst xmlns:a="http://schemas.openxmlformats.org/drawingml/2006/main">
              <a:ext uri="{FF2B5EF4-FFF2-40B4-BE49-F238E27FC236}">
                <a16:creationId xmlns:a16="http://schemas.microsoft.com/office/drawing/2014/main" id="{065F7904-1432-484E-878D-94E3FCD21B17}"/>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绘画、版画、雕塑、摄影、影像和数字媒介。</a:t>
            </a:r>
          </a:p>
        </p:txBody>
      </p:sp>
      <p:sp>
        <p:nvSpPr>
          <p:cNvPr id="6" name="">
            <a:extLst xmlns:a="http://schemas.openxmlformats.org/drawingml/2006/main">
              <a:ext uri="{FF2B5EF4-FFF2-40B4-BE49-F238E27FC236}">
                <a16:creationId xmlns:a16="http://schemas.microsoft.com/office/drawing/2014/main" id="{F4375397-7132-4444-82D9-ACC80AD5D4F3}"/>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B763080E-4769-4DE4-A82C-CE895C25EF83}"/>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05BF0D71-EA05-4A9C-AF7A-6CEBCB6D212C}"/>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3D910E46-A655-4692-9390-4EC7C604111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9bd70619c8684ba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BEB89F9-C6D8-4D5D-87B6-D84D8DD2E270}"/>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DF7AAA"/>
                </a:solidFill>
                <a:latin typeface="Arial"/>
                <a:ea typeface="Arial"/>
                <a:cs typeface="Arial"/>
              </a:defRPr>
            </a:pPr>
            <a:r>
              <a:rPr sz="6900" b="1">
                <a:solidFill>
                  <a:srgbClr val="DF7AAA"/>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2C44A1BA-5678-490B-BC43-A0967D9C085B}"/>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44A82A0C-72AC-4A65-9760-9343DAB8B1DA}"/>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76090060-4D01-4F5D-9410-D5283808763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01B421D4-EFE2-45F4-87C4-E23F7DE1738E}"/>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C423C926-ACB3-47B7-B5EB-329ABF4A412B}"/>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B2B962A0-2F73-4F95-9B38-AF5BC962D4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581CE23-5160-4CBA-9819-48CB91DCA72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9" name="">
            <a:extLst xmlns:a="http://schemas.openxmlformats.org/drawingml/2006/main">
              <a:ext uri="{FF2B5EF4-FFF2-40B4-BE49-F238E27FC236}">
                <a16:creationId xmlns:a16="http://schemas.microsoft.com/office/drawing/2014/main" id="{A35F8CC5-08FA-4491-9DFE-E818318B93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798303663"/>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292935F9-CB57-40FD-B281-4BE9B42372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1A63D76B-B1D3-4906-A962-BE7021177D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ae3f0fedd946420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21D83D-1442-4588-BA99-8A928C3BE950}"/>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E779E111-80C3-47F7-9A6D-B378BA8FE735}"/>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33754C3-F6A3-405D-8F46-9DFE30916EED}"/>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5E928E48-1321-44BC-B4D1-8E53C7395F51}"/>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E49AF77-D84A-43F1-A6D6-B1BE6858CB3D}"/>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96C3E286-8BF4-4B70-8260-507E0B53329A}"/>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54766BC6-AF07-44CD-8394-08F6F8C69BF5}"/>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D347CAA1-5F54-4208-8E7E-7D8BD989DEBF}"/>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777369F3-0EC8-4D34-B9EA-627287DE3270}"/>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61228F1C-0533-4036-9B55-D06C68CF4DEA}"/>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9BBEC47B-6891-401E-8471-23A73623A9F3}"/>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7E30BCA3-C990-40A7-9F41-82DB7B4B38D3}"/>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67FA50A3-105C-4063-9926-F20E7CF0625E}"/>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5076D966-561A-4B29-82D6-78DBFDE07953}"/>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B8B2C7C9-0965-4C9D-8AF2-8684C2E6B772}"/>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949CBF62-6EA3-48B6-848B-BB35AA934871}"/>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BAE7631E-5F96-44C1-8293-DE33B1FC0671}"/>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成功标准｜媒介特性参与意义生产</a:t>
            </a:r>
          </a:p>
        </p:txBody>
      </p:sp>
      <p:sp>
        <p:nvSpPr>
          <p:cNvPr id="21" name="">
            <a:extLst xmlns:a="http://schemas.openxmlformats.org/drawingml/2006/main">
              <a:ext uri="{FF2B5EF4-FFF2-40B4-BE49-F238E27FC236}">
                <a16:creationId xmlns:a16="http://schemas.microsoft.com/office/drawing/2014/main" id="{9751C577-7C07-44B4-AC0D-7B5FF29BDA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E407DBED-D70E-49B9-A05C-2F393AE12F7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3" name="">
            <a:extLst xmlns:a="http://schemas.openxmlformats.org/drawingml/2006/main">
              <a:ext uri="{FF2B5EF4-FFF2-40B4-BE49-F238E27FC236}">
                <a16:creationId xmlns:a16="http://schemas.microsoft.com/office/drawing/2014/main" id="{7F960908-766B-435B-A42C-754C2916C9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068376393"/>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25D3775-BCAF-47E7-888F-98970E65D8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B99639DA-04A6-460E-9E64-DFEB4D160C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3e9c8153a24475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926B0DF-9BE4-4A38-9BCD-7B8AF7344A44}"/>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媒介与技法</a:t>
            </a:r>
          </a:p>
        </p:txBody>
      </p:sp>
      <p:sp>
        <p:nvSpPr>
          <p:cNvPr id="5" name="">
            <a:extLst xmlns:a="http://schemas.openxmlformats.org/drawingml/2006/main">
              <a:ext uri="{FF2B5EF4-FFF2-40B4-BE49-F238E27FC236}">
                <a16:creationId xmlns:a16="http://schemas.microsoft.com/office/drawing/2014/main" id="{FDDB5889-146C-4B90-BF1F-50B5C458B47F}"/>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E5B8B619-3533-43A4-B35B-701EFC55D1A8}"/>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8A42AB7-18A0-4FD9-8AFF-7CD23EB5714A}"/>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D9CD0018-393F-4B06-A252-20435693ADE1}"/>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媒介特性参与意义生产</a:t>
            </a:r>
          </a:p>
        </p:txBody>
      </p:sp>
      <p:sp>
        <p:nvSpPr>
          <p:cNvPr id="9" name="">
            <a:extLst xmlns:a="http://schemas.openxmlformats.org/drawingml/2006/main">
              <a:ext uri="{FF2B5EF4-FFF2-40B4-BE49-F238E27FC236}">
                <a16:creationId xmlns:a16="http://schemas.microsoft.com/office/drawing/2014/main" id="{41C95162-3CD6-4B01-A0E2-11BD2F7B6E43}"/>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边界提醒｜把技法描述当主题解释</a:t>
            </a:r>
          </a:p>
        </p:txBody>
      </p:sp>
      <p:sp>
        <p:nvSpPr>
          <p:cNvPr id="10" name="">
            <a:extLst xmlns:a="http://schemas.openxmlformats.org/drawingml/2006/main">
              <a:ext uri="{FF2B5EF4-FFF2-40B4-BE49-F238E27FC236}">
                <a16:creationId xmlns:a16="http://schemas.microsoft.com/office/drawing/2014/main" id="{2853BD19-5E00-4D4A-AB54-2B8ACC2667DA}"/>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976E2060-533B-4A92-9258-7B1232465788}"/>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DF7AAA"/>
                </a:solidFill>
                <a:latin typeface="Microsoft YaHei"/>
                <a:ea typeface="Microsoft YaHei"/>
                <a:cs typeface="Microsoft YaHei"/>
              </a:defRPr>
            </a:pPr>
            <a:r>
              <a:rPr sz="975" b="1">
                <a:solidFill>
                  <a:srgbClr val="DF7AAA"/>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92E0C913-ABFD-46F8-A3CE-D282EC45FE31}"/>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绘画、版画、雕塑、摄影、影像和数字媒介。</a:t>
            </a:r>
          </a:p>
        </p:txBody>
      </p:sp>
      <p:sp>
        <p:nvSpPr>
          <p:cNvPr id="13" name="">
            <a:extLst xmlns:a="http://schemas.openxmlformats.org/drawingml/2006/main">
              <a:ext uri="{FF2B5EF4-FFF2-40B4-BE49-F238E27FC236}">
                <a16:creationId xmlns:a16="http://schemas.microsoft.com/office/drawing/2014/main" id="{EFC92BCB-9459-4E21-A945-D21D848838BE}"/>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6870B5D-C55F-402A-BC7E-62BDE7B42A2A}"/>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98911DB0-770D-4394-B25B-765B3364F8A1}"/>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识材料—析过程—联系效果</a:t>
            </a:r>
          </a:p>
        </p:txBody>
      </p:sp>
      <p:sp>
        <p:nvSpPr>
          <p:cNvPr id="16" name="">
            <a:extLst xmlns:a="http://schemas.openxmlformats.org/drawingml/2006/main">
              <a:ext uri="{FF2B5EF4-FFF2-40B4-BE49-F238E27FC236}">
                <a16:creationId xmlns:a16="http://schemas.microsoft.com/office/drawing/2014/main" id="{E2980959-6A62-4A81-A4D9-8FF705DCB0F2}"/>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Visual Arts 公开评核框架、作品评赏与作品集任务要求｜Visual Arts public-examination or SBA skill adapted to MCQ·证据定位·原创模考任务 1</a:t>
            </a:r>
          </a:p>
        </p:txBody>
      </p:sp>
      <p:sp>
        <p:nvSpPr>
          <p:cNvPr id="17" name="">
            <a:extLst xmlns:a="http://schemas.openxmlformats.org/drawingml/2006/main">
              <a:ext uri="{FF2B5EF4-FFF2-40B4-BE49-F238E27FC236}">
                <a16:creationId xmlns:a16="http://schemas.microsoft.com/office/drawing/2014/main" id="{9289FCCE-3F50-4A2D-B176-EAE0F0E8A0D5}"/>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E3E60CBF-59E8-49FE-8C4E-571E1E4D3C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6A9803A-7C32-4F09-8D32-04573350C2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B5846575-6A8E-49F0-AE53-F412DA77DEB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43917282"/>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4725640-99D8-435B-99B4-A8B6AD97016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5FD7B9C6-680F-4903-B6EB-9649997E2C5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f12edbbda50431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B54CBDE-7A14-47AB-BC18-25E28F2D272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9C24FA55-3ED0-48A9-92DD-32E566E9B06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5A89351-AB70-4FE8-8BDE-7BA28655EE50}"/>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能解释“媒介特性参与意义生产”，并识别一个反例或边界。</a:t>
            </a:r>
          </a:p>
        </p:txBody>
      </p:sp>
      <p:sp>
        <p:nvSpPr>
          <p:cNvPr id="7" name="">
            <a:extLst xmlns:a="http://schemas.openxmlformats.org/drawingml/2006/main">
              <a:ext uri="{FF2B5EF4-FFF2-40B4-BE49-F238E27FC236}">
                <a16:creationId xmlns:a16="http://schemas.microsoft.com/office/drawing/2014/main" id="{7E088238-544E-4DAE-9F3A-CE70690FFE8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773FE1D3-FC24-42E2-9004-2D088262E88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85D47A99-9E47-4EAF-ADE1-BC5648D367E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photograph is p…</a:t>
            </a:r>
          </a:p>
        </p:txBody>
      </p:sp>
      <p:sp>
        <p:nvSpPr>
          <p:cNvPr id="10" name="">
            <a:extLst xmlns:a="http://schemas.openxmlformats.org/drawingml/2006/main">
              <a:ext uri="{FF2B5EF4-FFF2-40B4-BE49-F238E27FC236}">
                <a16:creationId xmlns:a16="http://schemas.microsoft.com/office/drawing/2014/main" id="{C18A2A32-30BE-4459-84B9-5AD6B020CDB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高频错因：把技法描述当主题解释</a:t>
            </a:r>
          </a:p>
        </p:txBody>
      </p:sp>
      <p:sp>
        <p:nvSpPr>
          <p:cNvPr id="11" name="">
            <a:extLst xmlns:a="http://schemas.openxmlformats.org/drawingml/2006/main">
              <a:ext uri="{FF2B5EF4-FFF2-40B4-BE49-F238E27FC236}">
                <a16:creationId xmlns:a16="http://schemas.microsoft.com/office/drawing/2014/main" id="{B4E98441-27C1-4CE1-88AB-61AA0179642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0198F75-2335-4A00-AC13-31B6E2807D2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B5E948F-5650-49B2-B8E5-86D51AEC38F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媒介特性参与意义生产</a:t>
            </a:r>
          </a:p>
        </p:txBody>
      </p:sp>
      <p:sp>
        <p:nvSpPr>
          <p:cNvPr id="14" name="">
            <a:extLst xmlns:a="http://schemas.openxmlformats.org/drawingml/2006/main">
              <a:ext uri="{FF2B5EF4-FFF2-40B4-BE49-F238E27FC236}">
                <a16:creationId xmlns:a16="http://schemas.microsoft.com/office/drawing/2014/main" id="{A2DBFDA9-71D5-43E1-A2CC-884825C6103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44084C5-CCA2-4589-8C81-B3B181135B3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E2FE946-C1FB-49F3-930F-525C5E1F69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7" name="">
            <a:extLst xmlns:a="http://schemas.openxmlformats.org/drawingml/2006/main">
              <a:ext uri="{FF2B5EF4-FFF2-40B4-BE49-F238E27FC236}">
                <a16:creationId xmlns:a16="http://schemas.microsoft.com/office/drawing/2014/main" id="{63B05B58-3871-4753-AF9A-D835536DC64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213956765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401E6F9-7FF5-4CA3-8EAB-4D3F4312CCB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F9AB2CB2-400F-4183-B4DD-593206A39E2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bd60c17789d44d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80A06BC-5096-4CB1-A105-EB063D6B5C5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D659D4C-BB72-4E5F-B63C-DEFC4FDEE45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C3A8252-0168-43AA-BA79-6484D97B83C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51AED1C-6B25-44A2-A5E8-0E8FE7F7002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780DEAD1-8299-4EB0-B669-AE11C87385E8}"/>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识材料</a:t>
            </a:r>
          </a:p>
        </p:txBody>
      </p:sp>
      <p:sp>
        <p:nvSpPr>
          <p:cNvPr id="9" name="">
            <a:extLst xmlns:a="http://schemas.openxmlformats.org/drawingml/2006/main">
              <a:ext uri="{FF2B5EF4-FFF2-40B4-BE49-F238E27FC236}">
                <a16:creationId xmlns:a16="http://schemas.microsoft.com/office/drawing/2014/main" id="{436F9E1F-B99E-456C-A4B1-83FF365B4F8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236BA536-2FA3-49AC-BB31-A8DB74E1F96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析过程</a:t>
            </a:r>
          </a:p>
        </p:txBody>
      </p:sp>
      <p:sp>
        <p:nvSpPr>
          <p:cNvPr id="11" name="">
            <a:extLst xmlns:a="http://schemas.openxmlformats.org/drawingml/2006/main">
              <a:ext uri="{FF2B5EF4-FFF2-40B4-BE49-F238E27FC236}">
                <a16:creationId xmlns:a16="http://schemas.microsoft.com/office/drawing/2014/main" id="{A15EA4A8-B4E3-47B3-8509-229E3A23C25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864D5DD-D528-4C51-9DD7-6911DAA4FB6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联系效果</a:t>
            </a:r>
          </a:p>
        </p:txBody>
      </p:sp>
      <p:sp>
        <p:nvSpPr>
          <p:cNvPr id="13" name="">
            <a:extLst xmlns:a="http://schemas.openxmlformats.org/drawingml/2006/main">
              <a:ext uri="{FF2B5EF4-FFF2-40B4-BE49-F238E27FC236}">
                <a16:creationId xmlns:a16="http://schemas.microsoft.com/office/drawing/2014/main" id="{B52E6796-1DEE-4876-A6C5-4037DF8A17F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0FFF8434-733C-4E69-A007-40D47D015B0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93420421-E0CD-4C4D-8D93-42416B3B4D0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18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photograph is printed on …</a:t>
            </a:r>
          </a:p>
        </p:txBody>
      </p:sp>
      <p:sp>
        <p:nvSpPr>
          <p:cNvPr id="16" name="">
            <a:extLst xmlns:a="http://schemas.openxmlformats.org/drawingml/2006/main">
              <a:ext uri="{FF2B5EF4-FFF2-40B4-BE49-F238E27FC236}">
                <a16:creationId xmlns:a16="http://schemas.microsoft.com/office/drawing/2014/main" id="{301D47CB-E03B-48DC-B4AA-887154CC62B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28016EA-3DDD-4505-8F9F-28EF10B013C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405333FA-C31D-4864-8857-54A2FDE28D2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正确结论：Transparency, layering and viewer movement make the image unstable an…</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E7189242-EDFD-48D8-A787-2C779042AF0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8D22357F-8027-4A57-A13C-4ED6D5EB23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A10FAB5-2A76-4F98-91CB-9B1404CFFD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CF51317F-A43A-4F29-AEE5-0888962A1D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471201088"/>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6B4A1C4-7F66-4CCC-8FC9-4AE412254C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97DAA10B-C1EF-4718-97D9-043490514AA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9bb86b0c139443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0DECA2B-5735-404F-A3AA-DD5C3EBD610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C45345DE-830F-4198-A687-46E5C38390E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97AEEDA-C98D-4148-82E1-A3DB1E472A9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C586CBD-3360-4DF3-8BD7-B3BC619D4F9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E49E7C78-979A-44F9-B510-C0CD3B9C48A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8E27891-B6ED-4892-857A-9580AFEBC1E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18EE798-804E-4AEA-83A7-3F41BA6D947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A817BF7-3CE6-4C77-8AC4-DC2494ED23C1}"/>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E6BCA75-9F78-4390-B0BE-98E459CF442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689F2B5F-9A5F-451F-A73C-5F97B676F5B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D784FDD-6BA4-4330-A790-3EF7B0AE89C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18FE427-6822-4E7A-AF0F-FCB6A87C59A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29127C8-6D5A-4E39-A98F-ADD45C7923F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B5BBF997-BA0F-4638-A23A-FD046FF86EB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E9EE914-AD05-4286-885D-A92A0B3C105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A0A5755D-9359-4C74-87B6-F0330348C7AB}"/>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712632D-5F6F-423F-A4F3-C1FD3991E7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11207FC-3846-4EDC-95A9-B1CE0C78BBC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31581E63-F7B8-41CB-B8E6-E10AEE3F24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08476718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749930A-3708-4FEB-821E-E995E35680F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7D3A60CB-3053-4E83-BEF9-5B1E59B65E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3757dabd17b45f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A5D9415-9063-4CFE-B6D6-22DCE97DCEB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F2DBE7D-EFB5-465D-941B-CB0369ED296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3CB7369-5DC1-4DE6-A539-11488408C7BA}"/>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D786DCF-472A-447F-9D2D-A1C28FE9CDF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媒介与技法</a:t>
            </a:r>
          </a:p>
        </p:txBody>
      </p:sp>
      <p:sp>
        <p:nvSpPr>
          <p:cNvPr id="8" name="">
            <a:extLst xmlns:a="http://schemas.openxmlformats.org/drawingml/2006/main">
              <a:ext uri="{FF2B5EF4-FFF2-40B4-BE49-F238E27FC236}">
                <a16:creationId xmlns:a16="http://schemas.microsoft.com/office/drawing/2014/main" id="{66A1A826-8105-4F32-9731-A24F7EC89729}"/>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692958E-7CD9-48BC-90D6-DA8B87F2A99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47A369A7-DEFC-4ADA-8FE0-9C082AFE7FD5}"/>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1153C4E0-1ABA-4C21-98EF-25B4D8AB2EB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01D5B33-A4A0-45C1-B519-3F0C4C6B0A5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8B906B6-9C28-4853-B3EC-9A88A5C4A871}"/>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6BC076E1-768B-4738-9CE8-064113C7702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608022E-E4AE-4452-A7D2-1D8B1562D21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C469A5C-B4FE-4975-BEDF-233F80201D6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9ECAE3E7-61F7-49B0-A0C3-CA9D59B60D8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29AA903-858D-44FD-A5E2-9E6DA246434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68FC28E-24B5-4CDE-A625-234EFB996F8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D7C2487F-3734-46F2-9607-1950AAB479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2067144663"/>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D7805DF-A0A1-4022-8571-1DA813C2E4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C475E6B6-D607-428C-A4CE-97184C499A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61f2a5fd19a4c1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2CFC1F-479A-482A-B5E3-B799802D5D4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27283ED-8323-46D1-9684-478F98A74E7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4BB055B-CB46-46F8-A3EA-B5CBF260E28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3D9FD3C-53A7-4603-AC9E-C8DA3D434E5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a:t>
            </a:r>
          </a:p>
        </p:txBody>
      </p:sp>
      <p:sp>
        <p:nvSpPr>
          <p:cNvPr id="8" name="">
            <a:extLst xmlns:a="http://schemas.openxmlformats.org/drawingml/2006/main">
              <a:ext uri="{FF2B5EF4-FFF2-40B4-BE49-F238E27FC236}">
                <a16:creationId xmlns:a16="http://schemas.microsoft.com/office/drawing/2014/main" id="{A16135AE-7956-4304-A8F8-1BAADA9BEDE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3C760FA-0E8A-4CC3-96B9-FF14D5AC1F1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E6A5AF3-D7E2-49F2-A542-3A53888CE65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C260C485-AA6A-410C-87A0-A89C40F185D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465E10E-5279-4971-B7BB-D1636918FED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929652E-BA5E-42B7-993C-AD979F88967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107B9C2D-953B-483F-B370-ECE3F5901F0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11C65CC-B025-4E35-BE9D-C7943ECDDE4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FA9F3EA-8B69-4DD4-9A88-C4B0F3369A8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检查：把技法描述当主题解释</a:t>
            </a:r>
          </a:p>
        </p:txBody>
      </p:sp>
      <p:sp>
        <p:nvSpPr>
          <p:cNvPr id="17" name="">
            <a:extLst xmlns:a="http://schemas.openxmlformats.org/drawingml/2006/main">
              <a:ext uri="{FF2B5EF4-FFF2-40B4-BE49-F238E27FC236}">
                <a16:creationId xmlns:a16="http://schemas.microsoft.com/office/drawing/2014/main" id="{BC5007F1-66A7-4EF9-8AF3-98E9A012B11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D378A081-4834-4B19-A670-9405008005F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961F215-25E5-4BD0-A54D-343E73D70DF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E892EC05-C96D-45A8-8A67-C69CFB7EC2F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20932055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8F57913-F0C1-4354-9AC7-C661F48C9E9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A811E7C3-723D-4FD2-B106-FB36D48501C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ab0ddc2652641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7EA802-E185-461D-BE4D-3AB6D2BEB53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47B0394-67A1-42E0-9753-86AA1B7F55C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AB46A20-2738-4DA6-8899-A3A259459D9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61F71809-1599-4028-BB6A-7FDE14A8EE7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photograph is printed on three translucent fabric layers that shift against one another as viewers walk past.…</a:t>
            </a:r>
          </a:p>
        </p:txBody>
      </p:sp>
      <p:sp>
        <p:nvSpPr>
          <p:cNvPr id="8" name="">
            <a:extLst xmlns:a="http://schemas.openxmlformats.org/drawingml/2006/main">
              <a:ext uri="{FF2B5EF4-FFF2-40B4-BE49-F238E27FC236}">
                <a16:creationId xmlns:a16="http://schemas.microsoft.com/office/drawing/2014/main" id="{ACB7A479-C538-47E3-98F4-EC28A2DE094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CBBB332D-3849-476E-BCDA-25C4EFF5C8B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6D9D5AD-6785-49BC-86B3-9E004B910CA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29968DB-6509-4516-8E54-4C6566AF574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192E25A-78D0-4534-9B83-1A72BB97114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F227653-0411-4158-9275-DAAD32C2C8F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19BCA96-D7D5-41C8-B72B-590943E5FE00}"/>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DFAEE5B4-9D22-4908-8285-3F22169E55F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4EEACA9-3C03-47B7-972E-06AAEDD421A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EC589D3-A0EB-4727-B07A-2F645F5B85F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BE224D2C-3375-4C9A-A50D-7BC49F7D36E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2388FF4-2595-44D6-99C2-01EDB102CF3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DDCF0DCB-CFF8-4CE0-B67C-10E795EB95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9FA94D1-C8A7-4218-92C5-33B871A22F7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B608DBF9-DAE9-43ED-A402-09B08F5BA4E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98760421"/>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067BAA1-414B-4EBB-9F87-D655D9BEA94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B8E337D1-9F7E-4A85-BC6D-19E405A0ACB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8a211a936a84f7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AC9862-1D04-4B9A-BFAF-8DA6DAAD420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AE4D2D4-1388-4B17-A7FC-80DC7F1A6F64}"/>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021D199-0700-4E3E-86C6-1654DAD61D0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A99DFA5-6478-4495-B027-54AF080537A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2EA36A3-03E5-4514-BEE6-1169032B52A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a:t>
            </a:r>
          </a:p>
        </p:txBody>
      </p:sp>
      <p:sp>
        <p:nvSpPr>
          <p:cNvPr id="9" name="">
            <a:extLst xmlns:a="http://schemas.openxmlformats.org/drawingml/2006/main">
              <a:ext uri="{FF2B5EF4-FFF2-40B4-BE49-F238E27FC236}">
                <a16:creationId xmlns:a16="http://schemas.microsoft.com/office/drawing/2014/main" id="{D2DC01AE-195C-4AB3-91C5-3057E5A1A09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9C9D90DE-6773-41D4-923F-190BEFA55F9D}"/>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EB23168-CCFD-4908-BD7B-DF24DA5CFEC8}"/>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679D8A2-40A1-4197-80F4-50D7D117F54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phot…</a:t>
            </a:r>
          </a:p>
        </p:txBody>
      </p:sp>
      <p:sp>
        <p:nvSpPr>
          <p:cNvPr id="13" name="">
            <a:extLst xmlns:a="http://schemas.openxmlformats.org/drawingml/2006/main">
              <a:ext uri="{FF2B5EF4-FFF2-40B4-BE49-F238E27FC236}">
                <a16:creationId xmlns:a16="http://schemas.microsoft.com/office/drawing/2014/main" id="{F50F9A6C-B247-4A0E-AE8F-B2B0E3B2CA7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61DA9312-67E9-44EA-A533-F2FE2B1F2CB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78E5168-F762-41F5-B435-65A8DC4E0CE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0C78204-2545-49EF-A471-9DDDA39233C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phot…</a:t>
            </a:r>
          </a:p>
        </p:txBody>
      </p:sp>
      <p:sp>
        <p:nvSpPr>
          <p:cNvPr id="17" name="">
            <a:extLst xmlns:a="http://schemas.openxmlformats.org/drawingml/2006/main">
              <a:ext uri="{FF2B5EF4-FFF2-40B4-BE49-F238E27FC236}">
                <a16:creationId xmlns:a16="http://schemas.microsoft.com/office/drawing/2014/main" id="{7D4C73FF-94C9-4CE7-B0AE-629191C292E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53CCC78-F00D-4378-8219-27EDDC77041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C5A8F85-A87D-4565-A907-9A4D5D1531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3EE835B9-8832-47CA-B257-EE116DDC673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69530732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98D8D5A-D0BB-469E-A34B-CACC1ED505D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1DF65CE0-225F-409F-8189-DA2407A8B17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4c61472a1d643e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5AB9E8B-519E-439B-A821-1A514470E21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F21A63A-B2C5-4AFE-A2D9-3BE8990B5E3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EAE85FC-3E3C-4F4B-A317-76638ABCCB8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11A9B95-DC12-4278-99AF-5028EF9CFFF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把技法描述当主题解释</a:t>
            </a:r>
          </a:p>
        </p:txBody>
      </p:sp>
      <p:sp>
        <p:nvSpPr>
          <p:cNvPr id="8" name="">
            <a:extLst xmlns:a="http://schemas.openxmlformats.org/drawingml/2006/main">
              <a:ext uri="{FF2B5EF4-FFF2-40B4-BE49-F238E27FC236}">
                <a16:creationId xmlns:a16="http://schemas.microsoft.com/office/drawing/2014/main" id="{F38FB950-4C0B-4CC6-B6AD-C12EF92887A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914C55F-FF29-4696-B572-FB3A5F23717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47116ED-FD68-4B9F-82B7-B66CB845AB5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EC01C2A-F10E-450B-809E-EDF05FD202F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正确结论：Compare the work from fixed and moving viewpoints and record how overlap change…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331E1E7-6244-4B18-8A1D-673BF0430D2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AF06FA7-1BFC-4012-9A21-F2A32E606C8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2FE282C-3C51-4496-8BBA-D667AB098A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5" name="">
            <a:extLst xmlns:a="http://schemas.openxmlformats.org/drawingml/2006/main">
              <a:ext uri="{FF2B5EF4-FFF2-40B4-BE49-F238E27FC236}">
                <a16:creationId xmlns:a16="http://schemas.microsoft.com/office/drawing/2014/main" id="{11F880F7-1113-4EA5-8909-CE4E937022D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257378375"/>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9F54F2B-0870-420D-A0CD-570D39BD9B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294E4B17-B290-4B12-A56A-C6CF477E151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78201d098490485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A5134F-09BB-4F4B-A74D-742BF26184C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F428FB7-FB07-4F65-98CA-03309F4C9D6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000824F-9249-4422-BE46-EF9AE7A757E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07C7C29F-3DAC-459D-B689-860FE10CD9E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photograph is printed on three translucent fabric layers that shift against one another as viewers walk past.</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a:t>
            </a:r>
          </a:p>
        </p:txBody>
      </p:sp>
      <p:sp>
        <p:nvSpPr>
          <p:cNvPr id="8" name="">
            <a:extLst xmlns:a="http://schemas.openxmlformats.org/drawingml/2006/main">
              <a:ext uri="{FF2B5EF4-FFF2-40B4-BE49-F238E27FC236}">
                <a16:creationId xmlns:a16="http://schemas.microsoft.com/office/drawing/2014/main" id="{810E4F42-3079-48B7-9C12-B4165EAE783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600D400D-2A7E-4481-B0C7-C5C0E5A31F8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C045A0C-E3D2-48E6-9D06-8BB5368B7C8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E08E163-75BB-4C20-8B12-BB7F23C1BE01}"/>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75F23235-BCDD-4192-9E92-99499B80F2B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7D5A8B9-2213-481A-B89C-CFD424F6989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2A22309-BA3B-4B26-BB1A-D95E5D811C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1493838-BD36-4000-99AD-802B5FD172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6" name="">
            <a:extLst xmlns:a="http://schemas.openxmlformats.org/drawingml/2006/main">
              <a:ext uri="{FF2B5EF4-FFF2-40B4-BE49-F238E27FC236}">
                <a16:creationId xmlns:a16="http://schemas.microsoft.com/office/drawing/2014/main" id="{B098076A-773F-4080-9172-6AE28C3D6D6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65250790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16077D1-E22C-4653-B99C-127EB3BD0A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4EDBF78B-CE6C-487B-84BF-E2DCA1C1D0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880141ed4364dc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A530D8-0B0F-4950-A551-76914B313B5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EB8EE05A-6391-4967-93DC-E67C81E58D7E}"/>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137BABB2-5109-420D-90D0-6436E59C945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能独立执行“识材料—析过程—联系效果”，并说明每一步理由。</a:t>
            </a:r>
          </a:p>
        </p:txBody>
      </p:sp>
      <p:sp>
        <p:nvSpPr>
          <p:cNvPr id="7" name="">
            <a:extLst xmlns:a="http://schemas.openxmlformats.org/drawingml/2006/main">
              <a:ext uri="{FF2B5EF4-FFF2-40B4-BE49-F238E27FC236}">
                <a16:creationId xmlns:a16="http://schemas.microsoft.com/office/drawing/2014/main" id="{42CE3DD9-B6C0-40AC-A33F-4F17438BA20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3864FB3E-1532-4840-B077-4B33D62EFD2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8A372194-4A9C-4EED-9D7A-69E6858C9FC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photograph is …</a:t>
            </a:r>
          </a:p>
        </p:txBody>
      </p:sp>
      <p:sp>
        <p:nvSpPr>
          <p:cNvPr id="10" name="">
            <a:extLst xmlns:a="http://schemas.openxmlformats.org/drawingml/2006/main">
              <a:ext uri="{FF2B5EF4-FFF2-40B4-BE49-F238E27FC236}">
                <a16:creationId xmlns:a16="http://schemas.microsoft.com/office/drawing/2014/main" id="{F744AFCA-0293-4A2E-9106-060B6DA44CA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高频错因：把技法描述当主题解释</a:t>
            </a:r>
          </a:p>
        </p:txBody>
      </p:sp>
      <p:sp>
        <p:nvSpPr>
          <p:cNvPr id="11" name="">
            <a:extLst xmlns:a="http://schemas.openxmlformats.org/drawingml/2006/main">
              <a:ext uri="{FF2B5EF4-FFF2-40B4-BE49-F238E27FC236}">
                <a16:creationId xmlns:a16="http://schemas.microsoft.com/office/drawing/2014/main" id="{2C631B5E-7FD5-45ED-AB67-0B1DB5586AB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9693E8B-696C-4DC5-9996-0CF237C99AA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6F2960F-BEA7-4CA2-BC58-F9041977E3F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媒介特性参与意义生产</a:t>
            </a:r>
          </a:p>
        </p:txBody>
      </p:sp>
      <p:sp>
        <p:nvSpPr>
          <p:cNvPr id="14" name="">
            <a:extLst xmlns:a="http://schemas.openxmlformats.org/drawingml/2006/main">
              <a:ext uri="{FF2B5EF4-FFF2-40B4-BE49-F238E27FC236}">
                <a16:creationId xmlns:a16="http://schemas.microsoft.com/office/drawing/2014/main" id="{0AE74445-7AEC-4D74-8EF7-B95912E7DEE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E12DEC6-6510-491C-97A4-72256EB3F5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1B716F0-94E6-4511-AEC6-3617564BF20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7" name="">
            <a:extLst xmlns:a="http://schemas.openxmlformats.org/drawingml/2006/main">
              <a:ext uri="{FF2B5EF4-FFF2-40B4-BE49-F238E27FC236}">
                <a16:creationId xmlns:a16="http://schemas.microsoft.com/office/drawing/2014/main" id="{69D996E5-F60C-4BB1-9360-82CCF4D8FB4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30060435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2F63ADC-E1B5-4AF9-BCE4-72419F191E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65B3E5DF-6A08-4360-AEE5-F45BA7ADF6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93c422a0fc3499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BC543E-6A81-4B59-AA81-B78D5202414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9794369-D369-4BF5-B49F-B0E1FB83C95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5642E40-F92D-4E0F-9400-8C53D569677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FF4D0B8-A574-41CD-99B4-6AA15D0818A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515E200-FCFD-4446-9909-5B7BFE38FB5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识材料</a:t>
            </a:r>
          </a:p>
        </p:txBody>
      </p:sp>
      <p:sp>
        <p:nvSpPr>
          <p:cNvPr id="9" name="">
            <a:extLst xmlns:a="http://schemas.openxmlformats.org/drawingml/2006/main">
              <a:ext uri="{FF2B5EF4-FFF2-40B4-BE49-F238E27FC236}">
                <a16:creationId xmlns:a16="http://schemas.microsoft.com/office/drawing/2014/main" id="{F06FA717-BE29-42B8-AB02-41F9E7DD912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E4F60BB-E84D-47CA-8727-28521A75359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析过程</a:t>
            </a:r>
          </a:p>
        </p:txBody>
      </p:sp>
      <p:sp>
        <p:nvSpPr>
          <p:cNvPr id="11" name="">
            <a:extLst xmlns:a="http://schemas.openxmlformats.org/drawingml/2006/main">
              <a:ext uri="{FF2B5EF4-FFF2-40B4-BE49-F238E27FC236}">
                <a16:creationId xmlns:a16="http://schemas.microsoft.com/office/drawing/2014/main" id="{63BD8551-CED1-4B58-B447-03C72167187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26DE9B0-523A-43D9-97EB-DD515433456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联系效果</a:t>
            </a:r>
          </a:p>
        </p:txBody>
      </p:sp>
      <p:sp>
        <p:nvSpPr>
          <p:cNvPr id="13" name="">
            <a:extLst xmlns:a="http://schemas.openxmlformats.org/drawingml/2006/main">
              <a:ext uri="{FF2B5EF4-FFF2-40B4-BE49-F238E27FC236}">
                <a16:creationId xmlns:a16="http://schemas.microsoft.com/office/drawing/2014/main" id="{B7938882-BC1E-45A5-9740-64D5E06DC95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D842E88-4ACF-4988-9E7A-4C484FB06CA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93374185-D3ED-400B-92E1-2B79A1C20E6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3"/>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photograph is printed on…</a:t>
            </a:r>
          </a:p>
        </p:txBody>
      </p:sp>
      <p:sp>
        <p:nvSpPr>
          <p:cNvPr id="16" name="">
            <a:extLst xmlns:a="http://schemas.openxmlformats.org/drawingml/2006/main">
              <a:ext uri="{FF2B5EF4-FFF2-40B4-BE49-F238E27FC236}">
                <a16:creationId xmlns:a16="http://schemas.microsoft.com/office/drawing/2014/main" id="{9080A6AD-0FBD-4E5D-94AA-C8C0F9078BB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6750551-C5EB-4914-8E6A-F513D3B837A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9E81228A-32EA-46E7-B56C-8A9CDF8DEEB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541"/>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medium supports but does not by itself prove the theme.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D27EC5DB-56E2-4CBA-96A3-E218BEC9875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2D350561-06DA-4A33-A2FB-D15BC1CFDED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5639699-2310-4469-A503-4A7D58D020F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B77093F6-8ACB-4563-A770-39644C80C6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776233220"/>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4D87D8A-A2A0-44D9-AC7B-D301BF44C93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9352608C-EA21-4C59-8310-3906CBD7A0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ed2c9e2e11648b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789959A-BF7A-4B4E-8FEF-6F6E4D6027E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08D74D8-ABD3-4EDE-9DE8-BA01119C6D1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745862C-FB68-4790-976A-E0EEF14CB61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ED57D14-7838-480E-8E24-328502D71A4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1E02FAA9-4D94-4AC4-A271-32BE6AF6B1AE}"/>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FA12503-FF27-499A-BB81-AAFD0096C45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6026392-40E4-49E1-B6E0-FD957805246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AA773AD-FEA6-4D46-82B3-1261AA77210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0CC72D00-FA71-4EE9-BBDB-CDE440C4224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3E757B5-14C3-420B-8474-8913B1DF33A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E1E4B713-E8C5-4BF5-B662-2F9A6B00857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1E79769-96E1-4F8F-BD0D-646CE09E2FD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7CED2D9-540E-4D95-877E-EFAC0638A27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975A4DA2-899B-47A4-8F6E-1C88D401D44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8004DDE-C992-4D41-B4FF-2E2D6FD92F04}"/>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E5A0B776-C54F-481D-8EEF-A525928342C1}"/>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6C0BBC2-DC87-4AF0-8183-B2D93C21660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4347A10-226D-4FB2-A92D-BAD63954995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9CBA464A-B633-48C5-A6C9-F8E0A463450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88252547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DFAC6E3-C27A-4AC4-8162-78766DE1CCC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1D08078C-3C4F-4D0E-958D-F15A844D91E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c9d8b811a9e484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29976E-C261-4D5F-9912-8DC11775D4DB}"/>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80672B0-09F8-41F1-BE65-CD8F1A43B46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1AC666F-A23F-402B-ABC8-E59DB10260C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E51CB54-6329-4C02-A60A-9D3C44DEABB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媒介与技法</a:t>
            </a:r>
          </a:p>
        </p:txBody>
      </p:sp>
      <p:sp>
        <p:nvSpPr>
          <p:cNvPr id="8" name="">
            <a:extLst xmlns:a="http://schemas.openxmlformats.org/drawingml/2006/main">
              <a:ext uri="{FF2B5EF4-FFF2-40B4-BE49-F238E27FC236}">
                <a16:creationId xmlns:a16="http://schemas.microsoft.com/office/drawing/2014/main" id="{1D5B80D8-C617-42A9-8040-162F65DE800A}"/>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89D8A1D-F320-4815-8E70-03F99DE51E7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4497652-6162-4003-BED7-D0B6EC857D8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54CA318B-421C-4A8D-909A-36F0BAD6DBEF}"/>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DC99F8C-233A-4ECA-8276-754DD0E8517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91D193F-F3D1-4DCF-8FE4-3E47B8186BC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E9E34ECE-AACC-4E84-A27F-2EFF8A297711}"/>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0CD5119-33C8-4C45-90ED-87CB9BCB19B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EC5A14E-2B0B-42A3-98D7-BC9B30D218D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B5896CD0-35B3-4FCC-A305-F7ACB68EFFF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24AA9B3-33C4-4233-BC0A-279245C03E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EFC80CB-6EEC-46B0-9ED9-198C382C0E6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1A3F5FFD-B592-472B-B6A7-77D7045AB6F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2145915716"/>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ADBC738-11B3-4BAA-A998-E103963738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CB25B3AA-D119-4F0C-8C42-3B0D90FB6B0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c8d88ff836940f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75D105-9ED3-45DE-BB9C-D48E8B86378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D6B56BB-4BC4-4DD4-9C6B-7B443B9D724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DE8BE7E-639B-4B43-A92E-36ABADE3C0E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709E455-2C9F-4DAA-AF8F-076212F6073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921BD177-E70D-46F7-A667-687F92A9B49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4AE4DE2C-A1BC-45A5-85CC-920B1650D99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FA537D8-B992-49B9-A3A2-AC57C4DDB2C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3E36C01C-282D-4554-A1D6-DF7A6D3649A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94CF6CA-2B24-44B9-BA31-02F06B55C60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7DE4CC1-BA01-49E5-AA4D-39D41142089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59449C76-25C5-48EE-8109-55C3C038197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DD728D6-0155-4AE4-A56E-36EF67A1134B}"/>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13A0078-AEA9-4305-85D9-984FCEEAC59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检查：把技法描述当主题解释</a:t>
            </a:r>
          </a:p>
        </p:txBody>
      </p:sp>
      <p:sp>
        <p:nvSpPr>
          <p:cNvPr id="17" name="">
            <a:extLst xmlns:a="http://schemas.openxmlformats.org/drawingml/2006/main">
              <a:ext uri="{FF2B5EF4-FFF2-40B4-BE49-F238E27FC236}">
                <a16:creationId xmlns:a16="http://schemas.microsoft.com/office/drawing/2014/main" id="{7FBFDA67-B075-4BAF-AD12-BA93171EB79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456BEAA4-235C-47A0-B0E9-B7F29693E8C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ACFA8F0-F273-490E-92B9-9A13543A08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8A90F756-BED1-4129-A3E8-81D712F67A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47547218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216C8F6-D9FD-4567-B9FB-8771640A8C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8F67370C-9303-4B96-91A7-0ECB61C8D91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67c5fe514b84d7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EC1DFB-ADC9-4D91-9502-2DE22AF15C9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D9D9A1F-EB00-458A-8DD7-1345D6B3383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F1C67A8-CDD6-476F-AB8F-8E93DE0DD20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B7C0DA9A-7A65-47A7-AC5C-EAC2A71EE4C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photograph is printed on three translucent fabric layers that shift against one another as viewers walk past…</a:t>
            </a:r>
          </a:p>
        </p:txBody>
      </p:sp>
      <p:sp>
        <p:nvSpPr>
          <p:cNvPr id="8" name="">
            <a:extLst xmlns:a="http://schemas.openxmlformats.org/drawingml/2006/main">
              <a:ext uri="{FF2B5EF4-FFF2-40B4-BE49-F238E27FC236}">
                <a16:creationId xmlns:a16="http://schemas.microsoft.com/office/drawing/2014/main" id="{7C6BC15F-82BC-4B21-98EA-CC2D60CFF388}"/>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4233CFA5-6D9B-4170-988F-8E04A6DC07B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6F8048A-DB09-4BC6-BEF0-F9DBD0C757E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E60AB8E-8A48-4A89-B82E-02E459381B4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604754E-5EBE-4055-9A70-31D3CD3C41D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67690F7-3254-4BD5-B249-422F0B5FF63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C2025B3A-0400-4259-AF44-DB922A58D9D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2C53E2B-308C-4C78-AA2D-8CAEAAAF977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AD97E3E-6C89-49E5-A15D-A2B2AE8E2D2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CC1D0BD-D135-4A63-A586-BD0A290EE8B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BCCE18A-4685-447F-B2DF-AD7D95B0B7B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B1696C7-084D-48A8-A9B3-51A9015D29D6}"/>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125723D-3F98-4A63-8767-E27C6DA347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115CA7B-8E87-4167-B0EB-0F4ACC0CA9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EB01C618-5897-40BD-AF85-86C0A5ED5E7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424043362"/>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0C64B55-0047-4F4B-A523-51B1BF0325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779A137B-F58C-41C8-8CE3-C0479D9E740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f35ce29abc7438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C5687B5-BF97-402C-9395-2FE499B362E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BCE8912-822D-4690-99DC-2BC1C683F79B}"/>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6C9A5F0-4986-4C7C-98BC-C1BD0E690FC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1338700C-7E1F-4026-AA13-E3F7715FC6F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8DCB01B-2DE7-4838-A0B9-D69EDC48296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E7DADBCA-2AE1-45B5-9817-62FD443B9AD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52C39575-059F-49A3-A6BB-D22AC3A23ED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185564B-4EEF-498F-89A8-3065B23F0A9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39A549A-6EA4-43A4-89D7-7981155D183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pho…</a:t>
            </a:r>
          </a:p>
        </p:txBody>
      </p:sp>
      <p:sp>
        <p:nvSpPr>
          <p:cNvPr id="13" name="">
            <a:extLst xmlns:a="http://schemas.openxmlformats.org/drawingml/2006/main">
              <a:ext uri="{FF2B5EF4-FFF2-40B4-BE49-F238E27FC236}">
                <a16:creationId xmlns:a16="http://schemas.microsoft.com/office/drawing/2014/main" id="{3C15E126-7FB7-4F3D-BC8B-CD0988F540C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D393D76-0FE7-4D3B-A6CA-1CB8CA6B287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6F3EF50-73AF-4642-8B4D-E6D5E373C5B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D5D7639-EC37-4816-9140-FA31701A9F2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pho…</a:t>
            </a:r>
          </a:p>
        </p:txBody>
      </p:sp>
      <p:sp>
        <p:nvSpPr>
          <p:cNvPr id="17" name="">
            <a:extLst xmlns:a="http://schemas.openxmlformats.org/drawingml/2006/main">
              <a:ext uri="{FF2B5EF4-FFF2-40B4-BE49-F238E27FC236}">
                <a16:creationId xmlns:a16="http://schemas.microsoft.com/office/drawing/2014/main" id="{FB927A36-A2E9-49E8-8C1A-E5564353A7B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8B14374-6E12-41AE-BBC0-0283F5CCBAF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7BE7E19-4FBF-4163-8AB6-90891F23449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0C984CEE-6DE4-4548-94B3-89847AC4D3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11138127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A914CC7-FBFE-4BA0-8A81-7153379A78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7D887B8D-F2CD-484F-9EC2-C521C726AD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26abf9a977246f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95CE9DF-C8A7-4789-AE4F-C1DCF92E0BDC}"/>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6181316-B538-4EEC-BF89-AFE42C867B1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0290D38-A4D7-42BF-9447-412BA8CC36E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202F7CD-CA0F-418E-A0AE-7BA048CFDF2A}"/>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把技法描述当主题解释</a:t>
            </a:r>
          </a:p>
        </p:txBody>
      </p:sp>
      <p:sp>
        <p:nvSpPr>
          <p:cNvPr id="8" name="">
            <a:extLst xmlns:a="http://schemas.openxmlformats.org/drawingml/2006/main">
              <a:ext uri="{FF2B5EF4-FFF2-40B4-BE49-F238E27FC236}">
                <a16:creationId xmlns:a16="http://schemas.microsoft.com/office/drawing/2014/main" id="{D2B463B1-F627-4276-91FA-C3B358FC15D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C5543C4-EE8F-4112-8771-5E75BF4FDA37}"/>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8B481FE-808A-424F-BD02-1129E321EF8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6957D78-FB46-4CD6-B219-C4D180E3F53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Transparency, layering and viewer movement make the imag…</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2AFD1FE-F1E6-47BF-A3B2-C167BB5C371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28F4E22-6EC7-42C4-BB54-AA47037FC7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3168786-FB25-45BF-98E3-5E084DCEDF1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5" name="">
            <a:extLst xmlns:a="http://schemas.openxmlformats.org/drawingml/2006/main">
              <a:ext uri="{FF2B5EF4-FFF2-40B4-BE49-F238E27FC236}">
                <a16:creationId xmlns:a16="http://schemas.microsoft.com/office/drawing/2014/main" id="{97767AD2-204E-4C86-95E2-5A8906FF00D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47747239"/>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13B1AA8-E95F-4C93-B7A1-75B13CC2F3B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C279E0C2-B163-4A59-9592-B33C3EA578E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4368c865f95481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A1790B5-A409-4B9A-BCEF-9333337CA90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4D3BC908-777D-49E8-9ACF-86E02F953A4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B46AFD8-AF9E-462E-9FEA-EC63FE25683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2A90FE1C-169D-4085-8880-BEAC7C95B4E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photograph is printed on three translucent fabric layers that shift against one another as viewers walk past.</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a:t>
            </a:r>
          </a:p>
        </p:txBody>
      </p:sp>
      <p:sp>
        <p:nvSpPr>
          <p:cNvPr id="8" name="">
            <a:extLst xmlns:a="http://schemas.openxmlformats.org/drawingml/2006/main">
              <a:ext uri="{FF2B5EF4-FFF2-40B4-BE49-F238E27FC236}">
                <a16:creationId xmlns:a16="http://schemas.microsoft.com/office/drawing/2014/main" id="{CBF585AC-5C74-4890-BB41-860AE904377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2D51D65-F917-454B-A9B8-F437E64C055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8596284-94B4-4737-A76D-940194AD90C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4D68C97-F35E-4581-B56D-71564667F4A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EDB7745E-FFFB-4CC5-9C5D-8905206E630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7F02896-9FD3-4590-8E70-A7CAE1D3716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861504E-DE8C-4A98-9301-BE11BBA3D8D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035CB9C-56B4-430F-9BE3-BE98EB2B1AF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6" name="">
            <a:extLst xmlns:a="http://schemas.openxmlformats.org/drawingml/2006/main">
              <a:ext uri="{FF2B5EF4-FFF2-40B4-BE49-F238E27FC236}">
                <a16:creationId xmlns:a16="http://schemas.microsoft.com/office/drawing/2014/main" id="{ACF50840-ACE7-4B3C-A897-930A4E1C8DF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211611276"/>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6887A78-01E0-4A6D-83CA-51CA33A8D78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74F55C98-B126-4A2B-B016-F81E6692B4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7ef76fc2480457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D952E53-E598-428D-B373-F01F5A0DDBF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8A6729A1-E558-48BA-9E69-C8817D6B4B1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3C5EE3B-98C3-4F76-83FC-CA66BD14832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D7D4484F-3CFF-45DF-8F15-21B1DFF780D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FE14F502-9A59-4831-8ED8-DC5F3B13C02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9EEC923B-8114-4D08-BF02-C068A3CCB5F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photograph is …</a:t>
            </a:r>
          </a:p>
        </p:txBody>
      </p:sp>
      <p:sp>
        <p:nvSpPr>
          <p:cNvPr id="10" name="">
            <a:extLst xmlns:a="http://schemas.openxmlformats.org/drawingml/2006/main">
              <a:ext uri="{FF2B5EF4-FFF2-40B4-BE49-F238E27FC236}">
                <a16:creationId xmlns:a16="http://schemas.microsoft.com/office/drawing/2014/main" id="{383018D4-AF28-4348-AAA6-D5C2D35796C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高频错因：把技法描述当主题解释</a:t>
            </a:r>
          </a:p>
        </p:txBody>
      </p:sp>
      <p:sp>
        <p:nvSpPr>
          <p:cNvPr id="11" name="">
            <a:extLst xmlns:a="http://schemas.openxmlformats.org/drawingml/2006/main">
              <a:ext uri="{FF2B5EF4-FFF2-40B4-BE49-F238E27FC236}">
                <a16:creationId xmlns:a16="http://schemas.microsoft.com/office/drawing/2014/main" id="{63C90019-C117-48AA-B00F-D94C258F2D7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949810F-D839-4C47-8EDF-A7C9FD8A0EA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81422C9-86E1-4FEC-A59F-F76EB5E67469}"/>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媒介特性参与意义生产</a:t>
            </a:r>
          </a:p>
        </p:txBody>
      </p:sp>
      <p:sp>
        <p:nvSpPr>
          <p:cNvPr id="14" name="">
            <a:extLst xmlns:a="http://schemas.openxmlformats.org/drawingml/2006/main">
              <a:ext uri="{FF2B5EF4-FFF2-40B4-BE49-F238E27FC236}">
                <a16:creationId xmlns:a16="http://schemas.microsoft.com/office/drawing/2014/main" id="{7FF89713-97AF-4E33-A687-7FD710D6182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CC6F15A-9AA2-47D0-827A-AACCB2C04D4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FB57636-45BD-4F31-BA42-09E68CD5914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7" name="">
            <a:extLst xmlns:a="http://schemas.openxmlformats.org/drawingml/2006/main">
              <a:ext uri="{FF2B5EF4-FFF2-40B4-BE49-F238E27FC236}">
                <a16:creationId xmlns:a16="http://schemas.microsoft.com/office/drawing/2014/main" id="{F036F3BD-71E6-427E-AA02-321E91F970B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26750044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1127086-2CD9-42F9-BD2F-F95048A361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CA6B1E19-26E5-4F02-A87D-17AC3EA0313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b7cba7a8cba48d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7DF0AA-51C7-4D56-8A12-88751594CE6B}"/>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FD26CC8-F137-4F7E-A08F-DE823679FF5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89927C9-C16B-4408-938F-0C550E06C45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666C6C9-32B3-4771-AB22-3F49BF142AC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D4AA323-8774-4620-9D8E-D147E712566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识材料</a:t>
            </a:r>
          </a:p>
        </p:txBody>
      </p:sp>
      <p:sp>
        <p:nvSpPr>
          <p:cNvPr id="9" name="">
            <a:extLst xmlns:a="http://schemas.openxmlformats.org/drawingml/2006/main">
              <a:ext uri="{FF2B5EF4-FFF2-40B4-BE49-F238E27FC236}">
                <a16:creationId xmlns:a16="http://schemas.microsoft.com/office/drawing/2014/main" id="{BF2B49E5-7458-4DC0-853E-579FE1DA477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0E1A115-4525-45ED-82B2-89D5C50B324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析过程</a:t>
            </a:r>
          </a:p>
        </p:txBody>
      </p:sp>
      <p:sp>
        <p:nvSpPr>
          <p:cNvPr id="11" name="">
            <a:extLst xmlns:a="http://schemas.openxmlformats.org/drawingml/2006/main">
              <a:ext uri="{FF2B5EF4-FFF2-40B4-BE49-F238E27FC236}">
                <a16:creationId xmlns:a16="http://schemas.microsoft.com/office/drawing/2014/main" id="{2E64B2FD-0193-4EC3-A358-2B60613A0A8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0003C44-7857-4BC2-B064-9CC43AE4AFA4}"/>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联系效果</a:t>
            </a:r>
          </a:p>
        </p:txBody>
      </p:sp>
      <p:sp>
        <p:nvSpPr>
          <p:cNvPr id="13" name="">
            <a:extLst xmlns:a="http://schemas.openxmlformats.org/drawingml/2006/main">
              <a:ext uri="{FF2B5EF4-FFF2-40B4-BE49-F238E27FC236}">
                <a16:creationId xmlns:a16="http://schemas.microsoft.com/office/drawing/2014/main" id="{0F0CA052-B752-4812-BDC3-2E23585C432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00DB248-EC6C-4A35-A35A-20B900B7E25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995191D9-9EA0-4E1F-886B-9A5A50531512}"/>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3"/>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photograph is printed on…</a:t>
            </a:r>
          </a:p>
        </p:txBody>
      </p:sp>
      <p:sp>
        <p:nvSpPr>
          <p:cNvPr id="16" name="">
            <a:extLst xmlns:a="http://schemas.openxmlformats.org/drawingml/2006/main">
              <a:ext uri="{FF2B5EF4-FFF2-40B4-BE49-F238E27FC236}">
                <a16:creationId xmlns:a16="http://schemas.microsoft.com/office/drawing/2014/main" id="{3D7EE70C-AA28-4CF8-B541-8EF11B71B54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3D7B044-422F-4911-83CC-A2238608531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2A29C95B-9624-4373-8353-5A5FA494F05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Transparency, layering and viewer movement make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B312EC12-0DDA-4969-A048-EE4BC4B4B56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200619ED-D240-4E0B-8EDC-C9EE43C302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DD344D0-2493-4E88-8DCA-73B6220094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661F9B03-4774-4D12-B7B2-C3C9F661F24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85003651"/>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230ED4D-EC48-4F72-BD02-431732AB67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CA5829A3-2E87-4F12-BF59-D004D5E6D5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4b19d4d816d4ce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5E2227-A8B3-4932-864B-2FDDEB2ED44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76CFBDF-4702-4131-91C8-BE4162E84C8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C426BA8-79EF-45D0-936A-A41538610E3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012F35E-7FA8-4053-8FDF-C99E2E62B84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7486D6A0-3403-47DC-91BD-AF1A2C577FE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AF6C59A-B398-450C-AF1E-68B78977116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5CD2F68-F5F7-4A4A-A2F8-D4BC06162AF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2252D82-E8B8-4D9B-BFF0-99DC425A17E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66D142D-E688-41EF-B981-23604528EF39}"/>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B7EED9E-D6B8-4285-85FD-D7F1180F0AA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CC0FF191-0B46-4F12-A3D7-6DC439BC4FE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6F76312-55B0-446A-BDB4-E48C75F18DE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481BC10-EA1B-4CD6-8A34-CBC3C1A6AF6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79572F77-F60C-489A-A91B-FC398FAA7A0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32D9247-F27C-47FA-9ADE-875098C5757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BDBA51E0-730D-4783-A7BF-6FCFB03E81B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FE0CC0A-BABC-4879-8FB9-7988265F96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F3E59C6-34FE-4B43-A18B-DC9CDDE8EE8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4CABD6A9-F84A-4155-A8FD-FD6DFEF678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88751218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734E61F-7D31-41F7-B67F-16BFBAC147A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3D393386-433C-4028-B5AC-CDF4930FC1D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32b88d374a84a7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E4E042-C8DE-4C33-BE08-0047AA723FD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E157F43-5DA4-4640-9F2C-1C4D343EF65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8F6D767-F7FA-4736-8C08-AE3F2C99C7D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F9DE799-D8DD-4FCE-93EB-6CC434AD56B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媒介与技法</a:t>
            </a:r>
          </a:p>
        </p:txBody>
      </p:sp>
      <p:sp>
        <p:nvSpPr>
          <p:cNvPr id="8" name="">
            <a:extLst xmlns:a="http://schemas.openxmlformats.org/drawingml/2006/main">
              <a:ext uri="{FF2B5EF4-FFF2-40B4-BE49-F238E27FC236}">
                <a16:creationId xmlns:a16="http://schemas.microsoft.com/office/drawing/2014/main" id="{807D1914-71EF-45AD-BDED-6A33990FA66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3F9B089-3900-4173-8ED0-5F4577302C9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681A68E-797D-4E28-81F8-A0D92C63DCD4}"/>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F5166AB9-4C3A-4872-96BF-8F55E902A52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A4E9290-B2B1-430A-A589-B5EB74908E4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B3E11CA-DF20-4C8E-98C5-E2999487F41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BDB9845A-DF85-49B4-88C1-1987AF316C7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8DB28C2-39CF-4BDB-B6FF-414736AF506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55DD713-5F50-4CFA-9263-EA25AF5208A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把技法描述当主题解释</a:t>
            </a:r>
          </a:p>
        </p:txBody>
      </p:sp>
      <p:sp>
        <p:nvSpPr>
          <p:cNvPr id="17" name="">
            <a:extLst xmlns:a="http://schemas.openxmlformats.org/drawingml/2006/main">
              <a:ext uri="{FF2B5EF4-FFF2-40B4-BE49-F238E27FC236}">
                <a16:creationId xmlns:a16="http://schemas.microsoft.com/office/drawing/2014/main" id="{6C4A2DAC-3F6D-41D5-954B-88076AA322D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D8BB72C-DC6F-49B4-9C69-AFF628BD477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1AD2E98-5648-4F01-A35C-92EE76FFB45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7175269E-F26A-492A-BD41-09DC92FF8A7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350810818"/>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2D4042A-87E7-4524-87DA-3FF65AB5503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0183B4E4-0CD6-4F6D-AC88-B247372B25C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eab797c85514ec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6D1182E-2788-4A51-9D9E-F77B3C6DD09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77A6CAA-0298-4F5A-9341-72D8E863F8F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BF235FA-F86B-4883-AEA7-A989C532A5E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3080BD4-447E-461E-A637-DB61658E30C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5A6AF514-3B84-4893-8046-DB6D06E82D4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A27C47A-9217-4843-A443-D60B7E22C39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6B4E6A6-754A-4AD5-AEEF-604F1A5A3AC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媒介特性参与意义生产</a:t>
            </a:r>
          </a:p>
        </p:txBody>
      </p:sp>
      <p:sp>
        <p:nvSpPr>
          <p:cNvPr id="11" name="">
            <a:extLst xmlns:a="http://schemas.openxmlformats.org/drawingml/2006/main">
              <a:ext uri="{FF2B5EF4-FFF2-40B4-BE49-F238E27FC236}">
                <a16:creationId xmlns:a16="http://schemas.microsoft.com/office/drawing/2014/main" id="{B4812796-38A5-4B44-82EE-BDE96CB1609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88D257F-DD2F-4222-BB11-9EC4C578185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14935DC-09F6-4478-8545-A90A8452CA4E}"/>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识材料—析过程—联系效果</a:t>
            </a:r>
          </a:p>
        </p:txBody>
      </p:sp>
      <p:sp>
        <p:nvSpPr>
          <p:cNvPr id="14" name="">
            <a:extLst xmlns:a="http://schemas.openxmlformats.org/drawingml/2006/main">
              <a:ext uri="{FF2B5EF4-FFF2-40B4-BE49-F238E27FC236}">
                <a16:creationId xmlns:a16="http://schemas.microsoft.com/office/drawing/2014/main" id="{E2CD8FB7-95DB-4304-A29E-982E7557821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670E411-94EE-4FD3-86FE-6A763771522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B9FF59A-25A4-4833-AB65-21648ACAD13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检查：把技法描述当主题解释</a:t>
            </a:r>
          </a:p>
        </p:txBody>
      </p:sp>
      <p:sp>
        <p:nvSpPr>
          <p:cNvPr id="17" name="">
            <a:extLst xmlns:a="http://schemas.openxmlformats.org/drawingml/2006/main">
              <a:ext uri="{FF2B5EF4-FFF2-40B4-BE49-F238E27FC236}">
                <a16:creationId xmlns:a16="http://schemas.microsoft.com/office/drawing/2014/main" id="{8D0FC12F-1569-4784-9C59-6F74F796FE86}"/>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FB628CC-6EBC-4916-AB86-37111C7982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E0933BD-566C-4249-9D04-F8A678A36E5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CE78E6F8-A126-4DE1-95B1-BCE2546927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21027681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A436740-C9A3-4C7D-B9F0-C1FDDEA146E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5773D86-F524-4C2A-A7F2-5D5D27208F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d64c482a457455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E7B0AE-D571-454E-A707-9935103EC0E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8E3D942-978C-4F1B-A306-7643DE5E86C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1F5CF4B-3387-4AA8-B8C4-A681379EB5D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EEA7650E-2C05-43CC-AAB3-75B46690D68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photograph is printed on three translucent fabric layers that shift against one another as viewers walk past…</a:t>
            </a:r>
          </a:p>
        </p:txBody>
      </p:sp>
      <p:sp>
        <p:nvSpPr>
          <p:cNvPr id="8" name="">
            <a:extLst xmlns:a="http://schemas.openxmlformats.org/drawingml/2006/main">
              <a:ext uri="{FF2B5EF4-FFF2-40B4-BE49-F238E27FC236}">
                <a16:creationId xmlns:a16="http://schemas.microsoft.com/office/drawing/2014/main" id="{4FB19CAD-42C9-4CAF-97AA-0AC1128B04D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26F4B622-C2ED-4730-A6F4-C029B716360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122BB87-1573-49A7-860A-9AB3A83CFE8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5D54091-7ED2-4E14-98D4-805F4A8921A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9A8AABE-8950-45C0-97CE-5B7FF393A80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A9A088C-266D-494B-BB29-5F891174CE4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9687A6A-A548-4D5F-BA2C-C1D9C016D92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578681D-F676-4050-8C07-2195EE0A875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E36A69E-0884-447E-BD9A-69CCA4E5091B}"/>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D3ACFF9-4D2C-4EF0-8952-AAE86DAB0B1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F635DE0-AB36-48E4-A94A-FFCFBC4F8FD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C7B66E0-3F76-476F-BEA6-42D1EBFA2185}"/>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0C7E69C5-48EF-48EA-B18F-DDC0B9F325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5533F09-B1E0-4B1F-AAC7-84F2D8CB6CE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2" name="">
            <a:extLst xmlns:a="http://schemas.openxmlformats.org/drawingml/2006/main">
              <a:ext uri="{FF2B5EF4-FFF2-40B4-BE49-F238E27FC236}">
                <a16:creationId xmlns:a16="http://schemas.microsoft.com/office/drawing/2014/main" id="{F6764248-36D1-4240-9217-C4A7CD11589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236025763"/>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835F254-DB2D-4664-A773-D966B68FD25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564EAA6E-4936-459B-B16C-1071F7ADAF3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46a052c15f54b9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117FCE-F66E-4007-A721-173E0DA6748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EF4AFAD-F9FC-4407-AD4A-14E934114A5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F45B349-F113-4BC4-8AE6-16D3B9B17D1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11AF91B-1960-49E5-B304-97C85B19EFD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A79136F-3C43-4120-A7FA-0DAC2490A56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37E74934-7F4F-4066-86A0-2DAAB4EB17F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F8F07A88-64E9-470F-B42B-964FA15E2CF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65B4633-9A71-4DF0-8237-ADCA0A9EC0B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D1ADB50-FF45-4C55-A228-D930171B41F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pho…</a:t>
            </a:r>
          </a:p>
        </p:txBody>
      </p:sp>
      <p:sp>
        <p:nvSpPr>
          <p:cNvPr id="13" name="">
            <a:extLst xmlns:a="http://schemas.openxmlformats.org/drawingml/2006/main">
              <a:ext uri="{FF2B5EF4-FFF2-40B4-BE49-F238E27FC236}">
                <a16:creationId xmlns:a16="http://schemas.microsoft.com/office/drawing/2014/main" id="{361D8BF9-8D58-4CB4-928A-F7BE8186671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4BE5CBC-8A7B-401E-8358-35BCDDAB51D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F4C18A2-9AC0-493C-A7E2-411BADBA20B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5D05A2A-B5E9-4EBF-8EE9-80FF7A2E00E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pho…</a:t>
            </a:r>
          </a:p>
        </p:txBody>
      </p:sp>
      <p:sp>
        <p:nvSpPr>
          <p:cNvPr id="17" name="">
            <a:extLst xmlns:a="http://schemas.openxmlformats.org/drawingml/2006/main">
              <a:ext uri="{FF2B5EF4-FFF2-40B4-BE49-F238E27FC236}">
                <a16:creationId xmlns:a16="http://schemas.microsoft.com/office/drawing/2014/main" id="{BC5BE057-823D-45CA-8495-AB5904AD1C5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BCE17F6-E929-40B4-9046-7485F2B1D1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604A6CE-D7FD-4747-BB8C-17E822FB14A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20" name="">
            <a:extLst xmlns:a="http://schemas.openxmlformats.org/drawingml/2006/main">
              <a:ext uri="{FF2B5EF4-FFF2-40B4-BE49-F238E27FC236}">
                <a16:creationId xmlns:a16="http://schemas.microsoft.com/office/drawing/2014/main" id="{A1783892-4D9C-4D62-9B1E-DE93DDD9D8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27041673"/>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C31F532-C521-4F3E-BB81-5C2D1EA9207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1FDF3029-FE88-44CC-9499-596573FD947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9ece0f65ab8452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6D74D13-AFE5-453C-8F40-3C1207F8BDD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7094F8D-F093-4812-A654-85E063DBD86A}"/>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A7FFDDA-F79E-4C0C-B411-55A53433420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56C0E1E-FA35-47F6-8B73-98B0A940AB0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把技法描述当主题解释</a:t>
            </a:r>
          </a:p>
        </p:txBody>
      </p:sp>
      <p:sp>
        <p:nvSpPr>
          <p:cNvPr id="8" name="">
            <a:extLst xmlns:a="http://schemas.openxmlformats.org/drawingml/2006/main">
              <a:ext uri="{FF2B5EF4-FFF2-40B4-BE49-F238E27FC236}">
                <a16:creationId xmlns:a16="http://schemas.microsoft.com/office/drawing/2014/main" id="{BC272CA3-8497-499E-9EB3-0F8A6BC1EFB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792F6EA-1E57-4385-9290-8DDFE2105C1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12291B3-919D-4D48-92CF-2CABD23F8D5C}"/>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EC0D880-0D5A-4E65-A92D-9483B28034A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Compare the work from fixed and moving v…</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6D0E2B7-6710-4805-9FC3-7EBBD63F1991}"/>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A9B3D58-7B27-4635-B5BA-93ACBF4603B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6D3E3FC-AF7C-493C-8D37-663B29578EF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5" name="">
            <a:extLst xmlns:a="http://schemas.openxmlformats.org/drawingml/2006/main">
              <a:ext uri="{FF2B5EF4-FFF2-40B4-BE49-F238E27FC236}">
                <a16:creationId xmlns:a16="http://schemas.microsoft.com/office/drawing/2014/main" id="{39FC5AD1-7720-4268-8782-80513102399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97846663"/>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09D04CE-2DBE-45C6-AF6E-A1F8EF061C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733C4C4A-D50A-4819-8340-A4BB41567E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314cdf662204ba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3D5408-B4C4-4539-ADCF-66D80D58FBD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03D10B5-92D0-48F9-BED5-F920F74F656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ACCB761-09B3-45E4-9055-B7E9B3DAE569}"/>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3F056A89-6310-45AA-AEB8-A61C523D30C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photograph is printed on three translucent fabric layers that shift against one another as viewers walk past.</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a:t>
            </a:r>
          </a:p>
        </p:txBody>
      </p:sp>
      <p:sp>
        <p:nvSpPr>
          <p:cNvPr id="8" name="">
            <a:extLst xmlns:a="http://schemas.openxmlformats.org/drawingml/2006/main">
              <a:ext uri="{FF2B5EF4-FFF2-40B4-BE49-F238E27FC236}">
                <a16:creationId xmlns:a16="http://schemas.microsoft.com/office/drawing/2014/main" id="{40208940-6FD3-4A10-8329-D4B223FB9EA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068BA21-CF06-4686-875D-CBA62A6A7BA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76BC11C-7F53-4F95-A431-8AD39F87F81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E87413C-09A5-4C52-BFB2-D9450E2DEE6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D725451B-B1B0-43EC-9493-B356E1BF522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D85DBEA-79C6-42BD-B55D-B31BD783F8D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D5989F14-E94B-4291-8217-9850D97C79B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9CA3E84-F25E-443A-987C-701D53B56B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媒介与技法</a:t>
            </a:r>
          </a:p>
        </p:txBody>
      </p:sp>
      <p:sp>
        <p:nvSpPr>
          <p:cNvPr id="16" name="">
            <a:extLst xmlns:a="http://schemas.openxmlformats.org/drawingml/2006/main">
              <a:ext uri="{FF2B5EF4-FFF2-40B4-BE49-F238E27FC236}">
                <a16:creationId xmlns:a16="http://schemas.microsoft.com/office/drawing/2014/main" id="{8EF83833-8E19-43F0-BE83-DE8036A2A2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21408954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2026-08-19T08:46:44.0970000Z</dcterms:created>
  <dcterms:modified xsi:type="dcterms:W3CDTF">2026-08-19T08:46:44.0970000Z</dcterms:modified>
</coreProperties>
</file>