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c6ce74d60824178" /><Relationship Type="http://schemas.openxmlformats.org/officeDocument/2006/relationships/extended-properties" Target="/docProps/app.xml" Id="Rcca3bd7181ad4042" /><Relationship Type="http://schemas.openxmlformats.org/officeDocument/2006/relationships/officeDocument" Target="/ppt/presentation.xml" Id="R5c2be26aa866458c" /></Relationships>
</file>

<file path=ppt/presentation.xml><?xml version="1.0" encoding="utf-8"?>
<p:presentation xmlns:p="http://schemas.openxmlformats.org/presentationml/2006/main">
  <p:sldMasterIdLst>
    <p:sldMasterId xmlns:r="http://schemas.openxmlformats.org/officeDocument/2006/relationships" id="2147483648" r:id="R8c46efee77ea4ccb"/>
  </p:sldMasterIdLst>
  <p:notesMasterIdLst>
    <p:notesMasterId xmlns:r="http://schemas.openxmlformats.org/officeDocument/2006/relationships" r:id="Raccbdd4183b546d8"/>
  </p:notesMasterIdLst>
  <p:sldIdLst>
    <p:sldId xmlns:r="http://schemas.openxmlformats.org/officeDocument/2006/relationships" id="256" r:id="R75e19f057f7a4f8e"/>
    <p:sldId xmlns:r="http://schemas.openxmlformats.org/officeDocument/2006/relationships" id="257" r:id="Ra477b2b9fd94461d"/>
    <p:sldId xmlns:r="http://schemas.openxmlformats.org/officeDocument/2006/relationships" id="258" r:id="R3ee137097eca4208"/>
    <p:sldId xmlns:r="http://schemas.openxmlformats.org/officeDocument/2006/relationships" id="259" r:id="R4d3016fc4ee54adb"/>
    <p:sldId xmlns:r="http://schemas.openxmlformats.org/officeDocument/2006/relationships" id="260" r:id="R72e2832e1a7a491a"/>
    <p:sldId xmlns:r="http://schemas.openxmlformats.org/officeDocument/2006/relationships" id="261" r:id="R94f9c06975c44ef8"/>
    <p:sldId xmlns:r="http://schemas.openxmlformats.org/officeDocument/2006/relationships" id="262" r:id="R167948dccb144f9d"/>
    <p:sldId xmlns:r="http://schemas.openxmlformats.org/officeDocument/2006/relationships" id="263" r:id="Recad256a89584bb3"/>
    <p:sldId xmlns:r="http://schemas.openxmlformats.org/officeDocument/2006/relationships" id="264" r:id="R33a6605c47144a7d"/>
    <p:sldId xmlns:r="http://schemas.openxmlformats.org/officeDocument/2006/relationships" id="265" r:id="Rbab3d2b7c544411c"/>
    <p:sldId xmlns:r="http://schemas.openxmlformats.org/officeDocument/2006/relationships" id="266" r:id="R7b0b14aee15f44ab"/>
    <p:sldId xmlns:r="http://schemas.openxmlformats.org/officeDocument/2006/relationships" id="267" r:id="R7b25802631ee44bd"/>
    <p:sldId xmlns:r="http://schemas.openxmlformats.org/officeDocument/2006/relationships" id="268" r:id="R6e7bf70e92304679"/>
    <p:sldId xmlns:r="http://schemas.openxmlformats.org/officeDocument/2006/relationships" id="269" r:id="R358a2b24861a4859"/>
    <p:sldId xmlns:r="http://schemas.openxmlformats.org/officeDocument/2006/relationships" id="270" r:id="R230f37737d0d4112"/>
    <p:sldId xmlns:r="http://schemas.openxmlformats.org/officeDocument/2006/relationships" id="271" r:id="Ra1a248e5ae8e464c"/>
    <p:sldId xmlns:r="http://schemas.openxmlformats.org/officeDocument/2006/relationships" id="272" r:id="R34f79983da8f4eda"/>
    <p:sldId xmlns:r="http://schemas.openxmlformats.org/officeDocument/2006/relationships" id="273" r:id="R4cd87230775544d9"/>
    <p:sldId xmlns:r="http://schemas.openxmlformats.org/officeDocument/2006/relationships" id="274" r:id="R797a4a98d868499a"/>
    <p:sldId xmlns:r="http://schemas.openxmlformats.org/officeDocument/2006/relationships" id="275" r:id="R99be2316dc744adc"/>
    <p:sldId xmlns:r="http://schemas.openxmlformats.org/officeDocument/2006/relationships" id="276" r:id="R148dd9ae019a426c"/>
    <p:sldId xmlns:r="http://schemas.openxmlformats.org/officeDocument/2006/relationships" id="277" r:id="R7ff438cae8a64de9"/>
    <p:sldId xmlns:r="http://schemas.openxmlformats.org/officeDocument/2006/relationships" id="278" r:id="Rc8a0080658eb4641"/>
    <p:sldId xmlns:r="http://schemas.openxmlformats.org/officeDocument/2006/relationships" id="279" r:id="R9e4865285dac45cb"/>
    <p:sldId xmlns:r="http://schemas.openxmlformats.org/officeDocument/2006/relationships" id="280" r:id="Rc29aa0d965754351"/>
    <p:sldId xmlns:r="http://schemas.openxmlformats.org/officeDocument/2006/relationships" id="281" r:id="Rb10a39760ca443c6"/>
    <p:sldId xmlns:r="http://schemas.openxmlformats.org/officeDocument/2006/relationships" id="282" r:id="R0ee8176af18548c3"/>
    <p:sldId xmlns:r="http://schemas.openxmlformats.org/officeDocument/2006/relationships" id="283" r:id="R98ad973245034372"/>
    <p:sldId xmlns:r="http://schemas.openxmlformats.org/officeDocument/2006/relationships" id="284" r:id="R269b631303fc417f"/>
    <p:sldId xmlns:r="http://schemas.openxmlformats.org/officeDocument/2006/relationships" id="285" r:id="R3c3e682a7766423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7342d6048c432c" /><Relationship Type="http://schemas.openxmlformats.org/officeDocument/2006/relationships/slideMaster" Target="/ppt/slideMasters/slideMaster1.xml" Id="R8c46efee77ea4ccb" /><Relationship Type="http://schemas.openxmlformats.org/officeDocument/2006/relationships/notesMaster" Target="/ppt/notesMasters/notesMaster1.xml" Id="Raccbdd4183b546d8" /><Relationship Type="http://schemas.openxmlformats.org/officeDocument/2006/relationships/presProps" Target="/ppt/presProps.xml" Id="Ra38e11fe3ba24ba0" /><Relationship Type="http://schemas.openxmlformats.org/officeDocument/2006/relationships/tableStyles" Target="/ppt/tableStyles.xml" Id="Re510997e644d41e1" /><Relationship Type="http://schemas.openxmlformats.org/officeDocument/2006/relationships/slide" Target="/ppt/slides/slide1.xml" Id="R75e19f057f7a4f8e" /><Relationship Type="http://schemas.openxmlformats.org/officeDocument/2006/relationships/slide" Target="/ppt/slides/slide2.xml" Id="Ra477b2b9fd94461d" /><Relationship Type="http://schemas.openxmlformats.org/officeDocument/2006/relationships/slide" Target="/ppt/slides/slide3.xml" Id="R3ee137097eca4208" /><Relationship Type="http://schemas.openxmlformats.org/officeDocument/2006/relationships/slide" Target="/ppt/slides/slide4.xml" Id="R4d3016fc4ee54adb" /><Relationship Type="http://schemas.openxmlformats.org/officeDocument/2006/relationships/slide" Target="/ppt/slides/slide5.xml" Id="R72e2832e1a7a491a" /><Relationship Type="http://schemas.openxmlformats.org/officeDocument/2006/relationships/slide" Target="/ppt/slides/slide6.xml" Id="R94f9c06975c44ef8" /><Relationship Type="http://schemas.openxmlformats.org/officeDocument/2006/relationships/slide" Target="/ppt/slides/slide7.xml" Id="R167948dccb144f9d" /><Relationship Type="http://schemas.openxmlformats.org/officeDocument/2006/relationships/slide" Target="/ppt/slides/slide8.xml" Id="Recad256a89584bb3" /><Relationship Type="http://schemas.openxmlformats.org/officeDocument/2006/relationships/slide" Target="/ppt/slides/slide9.xml" Id="R33a6605c47144a7d" /><Relationship Type="http://schemas.openxmlformats.org/officeDocument/2006/relationships/slide" Target="/ppt/slides/slide10.xml" Id="Rbab3d2b7c544411c" /><Relationship Type="http://schemas.openxmlformats.org/officeDocument/2006/relationships/slide" Target="/ppt/slides/slide11.xml" Id="R7b0b14aee15f44ab" /><Relationship Type="http://schemas.openxmlformats.org/officeDocument/2006/relationships/slide" Target="/ppt/slides/slide12.xml" Id="R7b25802631ee44bd" /><Relationship Type="http://schemas.openxmlformats.org/officeDocument/2006/relationships/slide" Target="/ppt/slides/slide13.xml" Id="R6e7bf70e92304679" /><Relationship Type="http://schemas.openxmlformats.org/officeDocument/2006/relationships/slide" Target="/ppt/slides/slide14.xml" Id="R358a2b24861a4859" /><Relationship Type="http://schemas.openxmlformats.org/officeDocument/2006/relationships/slide" Target="/ppt/slides/slide15.xml" Id="R230f37737d0d4112" /><Relationship Type="http://schemas.openxmlformats.org/officeDocument/2006/relationships/slide" Target="/ppt/slides/slide16.xml" Id="Ra1a248e5ae8e464c" /><Relationship Type="http://schemas.openxmlformats.org/officeDocument/2006/relationships/slide" Target="/ppt/slides/slide17.xml" Id="R34f79983da8f4eda" /><Relationship Type="http://schemas.openxmlformats.org/officeDocument/2006/relationships/slide" Target="/ppt/slides/slide18.xml" Id="R4cd87230775544d9" /><Relationship Type="http://schemas.openxmlformats.org/officeDocument/2006/relationships/slide" Target="/ppt/slides/slide19.xml" Id="R797a4a98d868499a" /><Relationship Type="http://schemas.openxmlformats.org/officeDocument/2006/relationships/slide" Target="/ppt/slides/slide20.xml" Id="R99be2316dc744adc" /><Relationship Type="http://schemas.openxmlformats.org/officeDocument/2006/relationships/slide" Target="/ppt/slides/slide21.xml" Id="R148dd9ae019a426c" /><Relationship Type="http://schemas.openxmlformats.org/officeDocument/2006/relationships/slide" Target="/ppt/slides/slide22.xml" Id="R7ff438cae8a64de9" /><Relationship Type="http://schemas.openxmlformats.org/officeDocument/2006/relationships/slide" Target="/ppt/slides/slide23.xml" Id="Rc8a0080658eb4641" /><Relationship Type="http://schemas.openxmlformats.org/officeDocument/2006/relationships/slide" Target="/ppt/slides/slide24.xml" Id="R9e4865285dac45cb" /><Relationship Type="http://schemas.openxmlformats.org/officeDocument/2006/relationships/slide" Target="/ppt/slides/slide25.xml" Id="Rc29aa0d965754351" /><Relationship Type="http://schemas.openxmlformats.org/officeDocument/2006/relationships/slide" Target="/ppt/slides/slide26.xml" Id="Rb10a39760ca443c6" /><Relationship Type="http://schemas.openxmlformats.org/officeDocument/2006/relationships/slide" Target="/ppt/slides/slide27.xml" Id="R0ee8176af18548c3" /><Relationship Type="http://schemas.openxmlformats.org/officeDocument/2006/relationships/slide" Target="/ppt/slides/slide28.xml" Id="R98ad973245034372" /><Relationship Type="http://schemas.openxmlformats.org/officeDocument/2006/relationships/slide" Target="/ppt/slides/slide29.xml" Id="R269b631303fc417f" /><Relationship Type="http://schemas.openxmlformats.org/officeDocument/2006/relationships/slide" Target="/ppt/slides/slide30.xml" Id="R3c3e682a776642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0d8c726644409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eec137f4d64445" /><Relationship Type="http://schemas.openxmlformats.org/officeDocument/2006/relationships/notesMaster" Target="/ppt/notesMasters/notesMaster1.xml" Id="R8a6311d345c34b9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ff2a82d9c8459d" /><Relationship Type="http://schemas.openxmlformats.org/officeDocument/2006/relationships/notesMaster" Target="/ppt/notesMasters/notesMaster1.xml" Id="R7b8e60cfa0874c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3b8c2f7659645d1" /><Relationship Type="http://schemas.openxmlformats.org/officeDocument/2006/relationships/notesMaster" Target="/ppt/notesMasters/notesMaster1.xml" Id="R875b96214d094b8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50092d30194132" /><Relationship Type="http://schemas.openxmlformats.org/officeDocument/2006/relationships/notesMaster" Target="/ppt/notesMasters/notesMaster1.xml" Id="Rd3a1e21dea3e48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ebc1fa302db5429a" /><Relationship Type="http://schemas.openxmlformats.org/officeDocument/2006/relationships/notesMaster" Target="/ppt/notesMasters/notesMaster1.xml" Id="R77b3180514bc4e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0a4be15a914567" /><Relationship Type="http://schemas.openxmlformats.org/officeDocument/2006/relationships/notesMaster" Target="/ppt/notesMasters/notesMaster1.xml" Id="R7bed7bb66ef94a6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787302e050449bc" /><Relationship Type="http://schemas.openxmlformats.org/officeDocument/2006/relationships/notesMaster" Target="/ppt/notesMasters/notesMaster1.xml" Id="R071e44495c3a40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0329f43355a84abf" /><Relationship Type="http://schemas.openxmlformats.org/officeDocument/2006/relationships/notesMaster" Target="/ppt/notesMasters/notesMaster1.xml" Id="R32f93a36dccc4221" /></Relationships>
</file>

<file path=ppt/notesSlides/_rels/notesSlide9.xml.rels>&#65279;<?xml version="1.0" encoding="utf-8"?><Relationships xmlns="http://schemas.openxmlformats.org/package/2006/relationships"><Relationship Type="http://schemas.openxmlformats.org/officeDocument/2006/relationships/slide" Target="/ppt/slides/slide9.xml" Id="R53c0fe8a1bff446e" /><Relationship Type="http://schemas.openxmlformats.org/officeDocument/2006/relationships/notesMaster" Target="/ppt/notesMasters/notesMaster1.xml" Id="Rb53876e6ddb1408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625679462694a43" /><Relationship Type="http://schemas.openxmlformats.org/officeDocument/2006/relationships/notesMaster" Target="/ppt/notesMasters/notesMaster1.xml" Id="R0979098309e043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f6b963b1cb74bd5" /><Relationship Type="http://schemas.openxmlformats.org/officeDocument/2006/relationships/notesMaster" Target="/ppt/notesMasters/notesMaster1.xml" Id="R5c1ff96de2ea4d8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c4d07cbc61c4f45" /><Relationship Type="http://schemas.openxmlformats.org/officeDocument/2006/relationships/notesMaster" Target="/ppt/notesMasters/notesMaster1.xml" Id="Re10411f3262748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bb6f997e1ce4cf8" /><Relationship Type="http://schemas.openxmlformats.org/officeDocument/2006/relationships/notesMaster" Target="/ppt/notesMasters/notesMaster1.xml" Id="R9ebc3724da0943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3d3c47c0d964105" /><Relationship Type="http://schemas.openxmlformats.org/officeDocument/2006/relationships/notesMaster" Target="/ppt/notesMasters/notesMaster1.xml" Id="R1cb4d00a150741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6140e3065cc4abb" /><Relationship Type="http://schemas.openxmlformats.org/officeDocument/2006/relationships/notesMaster" Target="/ppt/notesMasters/notesMaster1.xml" Id="R7b88ddc7a3eb4a6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bfa1903b5b4e24" /><Relationship Type="http://schemas.openxmlformats.org/officeDocument/2006/relationships/notesMaster" Target="/ppt/notesMasters/notesMaster1.xml" Id="Rf651602de58e473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652787cdd3c4a70" /><Relationship Type="http://schemas.openxmlformats.org/officeDocument/2006/relationships/notesMaster" Target="/ppt/notesMasters/notesMaster1.xml" Id="R7e9a1aca6db8400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a12a6f0cde44ea9" /><Relationship Type="http://schemas.openxmlformats.org/officeDocument/2006/relationships/notesMaster" Target="/ppt/notesMasters/notesMaster1.xml" Id="Rd4db8c9d4079423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997978b836b489e" /><Relationship Type="http://schemas.openxmlformats.org/officeDocument/2006/relationships/notesMaster" Target="/ppt/notesMasters/notesMaster1.xml" Id="R42fcd7f7632f4b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d356011f65d483a" /><Relationship Type="http://schemas.openxmlformats.org/officeDocument/2006/relationships/notesMaster" Target="/ppt/notesMasters/notesMaster1.xml" Id="Rd90517e5cc624e0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2daaab517c24939" /><Relationship Type="http://schemas.openxmlformats.org/officeDocument/2006/relationships/notesMaster" Target="/ppt/notesMasters/notesMaster1.xml" Id="R311b302d59f14d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6a3729599dd4ae7" /><Relationship Type="http://schemas.openxmlformats.org/officeDocument/2006/relationships/notesMaster" Target="/ppt/notesMasters/notesMaster1.xml" Id="Rf9c55c973930497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44b9d5698c1457c" /><Relationship Type="http://schemas.openxmlformats.org/officeDocument/2006/relationships/notesMaster" Target="/ppt/notesMasters/notesMaster1.xml" Id="Rf971871cd442440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14eb5067f724ea6" /><Relationship Type="http://schemas.openxmlformats.org/officeDocument/2006/relationships/notesMaster" Target="/ppt/notesMasters/notesMaster1.xml" Id="R6f323a10def44c9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724cd1e8a484e12" /><Relationship Type="http://schemas.openxmlformats.org/officeDocument/2006/relationships/notesMaster" Target="/ppt/notesMasters/notesMaster1.xml" Id="Rd9643d58687941f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bfc9be2aa214a11" /><Relationship Type="http://schemas.openxmlformats.org/officeDocument/2006/relationships/notesMaster" Target="/ppt/notesMasters/notesMaster1.xml" Id="Rc3eceb511dcc47f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419704a824e4f2a" /><Relationship Type="http://schemas.openxmlformats.org/officeDocument/2006/relationships/notesMaster" Target="/ppt/notesMasters/notesMaster1.xml" Id="Rf233c248df054b9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b8534057d9c4a39" /><Relationship Type="http://schemas.openxmlformats.org/officeDocument/2006/relationships/notesMaster" Target="/ppt/notesMasters/notesMaster1.xml" Id="R0436183f309740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758545d97494bc2" /><Relationship Type="http://schemas.openxmlformats.org/officeDocument/2006/relationships/notesMaster" Target="/ppt/notesMasters/notesMaster1.xml" Id="R9082fda1e6224b7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2d8663eb74649cf" /><Relationship Type="http://schemas.openxmlformats.org/officeDocument/2006/relationships/notesMaster" Target="/ppt/notesMasters/notesMaster1.xml" Id="Rce7f6e08a32d47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的“作品集与研究工作簿”学习单元。本套课件共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讲稿】明确告诉学生：本单元只训练“作品集与研究工作簿”。先解释知识范围，再用一句话建立核心判断，最后示范标准方法。</a:t>
            </a:r>
          </a:p>
          <a:p xmlns:a="http://schemas.openxmlformats.org/drawingml/2006/main">
            <a:r>
              <a:t>【互动提问】请用自己的话复述“过程证据与成品同样重要”，并举一个会触发“事后补写导致过程失真”的错误例子。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SBA portfolio skill adapted to MCQ · 证据定位
指令焦点：先判断题目要求找、解、析、比、评中的哪一种动作。
【原创训练材料｜参数为训练所设】A workbook shows two translucent material trials and the final layered work but gives no comparison of glare, legibility or the reason for selection.
Which conclusion is supported by all the stated evidence? 选项为 A.Evidence-led response: The process-to-outcome link is incomplete because the selection decision is not documented.；B.The process-to-outcome link is incomplete because the selection decision is not documented.；C.Revise the claim to: The process-to-outcome link is incomplete because the selection decision is not documented.；D.Annotate the compared criteria, chosen trial and the resulting change to the final layering.。讲解时强调：过程证据与成品同样重要</a:t>
            </a:r>
          </a:p>
          <a:p xmlns:a="http://schemas.openxmlformats.org/drawingml/2006/main">
            <a:r>
              <a:t>【互动提问】你的第一步是什么？这个步骤依赖哪一个条件？</a:t>
            </a:r>
          </a:p>
          <a:p xmlns:a="http://schemas.openxmlformats.org/drawingml/2006/main">
            <a:r>
              <a:t>【预期回答】学生能说出“建时间线—记录决策—整理证据”中的起始动作，并避开“事后补写导致过程失真”。</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分步讲评：先重述题目条件，再逐步示范“建时间线—记录决策—整理证据”，最后给出正确结论“The process-to-outcome link is incomplete because the selection decision is not documented.”。完整解析：The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SBA portfolio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【预期回答】学生能把失分归入“事后补写导致过程失真”或更精确的个人错因，并写出可执行检查动作。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讲稿】逐项解释“作品集与研究工作簿”中的专有名词、符号、对象和单位。特别强调：事后补写导致过程失真</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讲稿】用“条件—表示—方法—核验”重建本知识点。示范时逐步引用：建时间线—记录决策—整理证据</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讲稿】带学生逐句读取任务，不先求答案。要求指出材料中的有效条件，再按“建时间线—记录决策—整理证据”作答。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讲稿】先展示错误路径，再用解析链复原第一失分点。禁止只说“粗心”；必须落到“事后补写导致过程失真”或更精确的动作。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SBA portfolio skill adapted to MCQ · 证据定位
指令焦点：先判断题目要求找、解、析、比、评中的哪一种动作。
【原创训练材料｜参数为训练所设】A workbook shows two translucent material trials and the final layered work but gives no comparison of glare, legibility or the reason for selection.
Which limitation must remain in the final evaluation? 选项为 A.Repeat the evaluation after this step: Annotate the compared criteria, chosen trial and the resulting change to the final layering.；B.Removing the unsuccessful test would further weaken traceability.；C.The process-to-outcome link is incomplete because the selection decision is not documented.；D.Evidence-led response: The process-to-outcome link is incomplete because the selection decision is not documented.。讲解时强调：过程证据与成品同样重要</a:t>
            </a:r>
          </a:p>
          <a:p xmlns:a="http://schemas.openxmlformats.org/drawingml/2006/main">
            <a:r>
              <a:t>【互动提问】你的第一步是什么？这个步骤依赖哪一个条件？</a:t>
            </a:r>
          </a:p>
          <a:p xmlns:a="http://schemas.openxmlformats.org/drawingml/2006/main">
            <a:r>
              <a:t>【预期回答】学生能说出“建时间线—记录决策—整理证据”中的起始动作，并避开“事后补写导致过程失真”。</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分步讲评：先重述题目条件，再逐步示范“建时间线—记录决策—整理证据”，最后给出正确结论“Removing the unsuccessful test would further weaken traceability.”。完整解析：The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SBA portfolio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【预期回答】学生能把失分归入“事后补写导致过程失真”或更精确的个人错因，并写出可执行检查动作。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讲稿】逐项解释“作品集与研究工作簿”中的专有名词、符号、对象和单位。特别强调：事后补写导致过程失真</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讲稿】用“条件—表示—方法—核验”重建本知识点。示范时逐步引用：建时间线—记录决策—整理证据</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讲稿】带学生逐句读取任务，不先求答案。要求指出材料中的有效条件，再按“建时间线—记录决策—整理证据”作答。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讲稿】先展示错误路径，再用解析链复原第一失分点。禁止只说“粗心”；必须落到“事后补写导致过程失真”或更精确的动作。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SBA portfolio skill adapted to MCQ · 证据定位
指令焦点：先判断题目要求找、解、析、比、评中的哪一种动作。
【原创训练材料｜参数为训练所设】A workbook shows two translucent material trials and the final layered work but gives no comparison of glare, legibility or the reason for selection.
A draft makes an absolute claim. Which revision is defensible? 选项为 A.Annotate the compared criteria, chosen trial and the resulting change to the final layering.；B.Removing the unsuccessful test would further weaken traceability.；C.Revise the claim to: The process-to-outcome link is incomplete because the selection decision is not documented.；D.Repeat the evaluation after this step: Annotate the compared criteria, chosen trial and the resulting change to the final layering.。讲解时强调：过程证据与成品同样重要</a:t>
            </a:r>
          </a:p>
          <a:p xmlns:a="http://schemas.openxmlformats.org/drawingml/2006/main">
            <a:r>
              <a:t>【互动提问】你的第一步是什么？这个步骤依赖哪一个条件？</a:t>
            </a:r>
          </a:p>
          <a:p xmlns:a="http://schemas.openxmlformats.org/drawingml/2006/main">
            <a:r>
              <a:t>【预期回答】学生能说出“建时间线—记录决策—整理证据”中的起始动作，并避开“事后补写导致过程失真”。</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分步讲评：先重述题目条件，再逐步示范“建时间线—记录决策—整理证据”，最后给出正确结论“Revise the claim to: The process-to-outcome link is incomplete because the selection decision is not documented.”。完整解析：The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SBA portfolio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【预期回答】学生能把失分归入“事后补写导致过程失真”或更精确的个人错因，并写出可执行检查动作。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讲稿】逐项解释“作品集与研究工作簿”中的专有名词、符号、对象和单位。特别强调：事后补写导致过程失真</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讲稿】用“条件—表示—方法—核验”重建本知识点。示范时逐步引用：建时间线—记录决策—整理证据</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讲稿】带学生逐句读取任务，不先求答案。要求指出材料中的有效条件，再按“建时间线—记录决策—整理证据”作答。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讲稿】先展示错误路径，再用解析链复原第一失分点。禁止只说“粗心”；必须落到“事后补写导致过程失真”或更精确的动作。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SBA portfolio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fd211c3f40f44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5ec9eeaede4e5c" /><Relationship Type="http://schemas.openxmlformats.org/officeDocument/2006/relationships/slideLayout" Target="/ppt/slideLayouts/slideLayout1.xml" Id="R2176965ec4e9406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76965ec4e9406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7b27501411c4b94" /><Relationship Type="http://schemas.openxmlformats.org/officeDocument/2006/relationships/image" Target="/ppt/media/image.png" Id="Rc6c561da1bbe476b" /><Relationship Type="http://schemas.openxmlformats.org/officeDocument/2006/relationships/notesSlide" Target="/ppt/notesSlides/notesSlide1.xml" Id="R2944fbfa539946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0d9f920275d448f" /><Relationship Type="http://schemas.openxmlformats.org/officeDocument/2006/relationships/image" Target="/ppt/media/image2.png" Id="R27c9127de18d45db" /><Relationship Type="http://schemas.openxmlformats.org/officeDocument/2006/relationships/notesSlide" Target="/ppt/notesSlides/notesSlide2.xml" Id="Ref0d5adf521b4d6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38710caf7df40e0" /><Relationship Type="http://schemas.openxmlformats.org/officeDocument/2006/relationships/image" Target="/ppt/media/image3.png" Id="R86afe342bcf348b7" /><Relationship Type="http://schemas.openxmlformats.org/officeDocument/2006/relationships/notesSlide" Target="/ppt/notesSlides/notesSlide3.xml" Id="R9f89429157be4f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80cfcbb778141c1" /><Relationship Type="http://schemas.openxmlformats.org/officeDocument/2006/relationships/image" Target="/ppt/media/image4.png" Id="R182897d2445f4095" /><Relationship Type="http://schemas.openxmlformats.org/officeDocument/2006/relationships/notesSlide" Target="/ppt/notesSlides/notesSlide4.xml" Id="Rac07df80c4f345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e5ec07a5da64a55" /><Relationship Type="http://schemas.openxmlformats.org/officeDocument/2006/relationships/image" Target="/ppt/media/image5.png" Id="R3450100c62f74219" /><Relationship Type="http://schemas.openxmlformats.org/officeDocument/2006/relationships/notesSlide" Target="/ppt/notesSlides/notesSlide5.xml" Id="R9460765ccc9b4d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53c0f4e7ded4e38" /><Relationship Type="http://schemas.openxmlformats.org/officeDocument/2006/relationships/image" Target="/ppt/media/image6.png" Id="R493c850e2a9d4cc4" /><Relationship Type="http://schemas.openxmlformats.org/officeDocument/2006/relationships/notesSlide" Target="/ppt/notesSlides/notesSlide6.xml" Id="R43716810bf144c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9807182e2a24c18" /><Relationship Type="http://schemas.openxmlformats.org/officeDocument/2006/relationships/image" Target="/ppt/media/image7.png" Id="Rf815d5e5c2fe4d34" /><Relationship Type="http://schemas.openxmlformats.org/officeDocument/2006/relationships/notesSlide" Target="/ppt/notesSlides/notesSlide7.xml" Id="R35868703f61546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52221914d6d444f" /><Relationship Type="http://schemas.openxmlformats.org/officeDocument/2006/relationships/image" Target="/ppt/media/image8.png" Id="Rc2a9a79c751d4467" /><Relationship Type="http://schemas.openxmlformats.org/officeDocument/2006/relationships/notesSlide" Target="/ppt/notesSlides/notesSlide8.xml" Id="R92af6331ef6b4f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08d23a9e42440c3" /><Relationship Type="http://schemas.openxmlformats.org/officeDocument/2006/relationships/image" Target="/ppt/media/image9.png" Id="Rda98a022292d40a5" /><Relationship Type="http://schemas.openxmlformats.org/officeDocument/2006/relationships/notesSlide" Target="/ppt/notesSlides/notesSlide9.xml" Id="Re6c7d6016a834ee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b3935463f0b43f9" /><Relationship Type="http://schemas.openxmlformats.org/officeDocument/2006/relationships/image" Target="/ppt/media/image10.png" Id="Rd4ca1da7b0e94706" /><Relationship Type="http://schemas.openxmlformats.org/officeDocument/2006/relationships/notesSlide" Target="/ppt/notesSlides/notesSlide10.xml" Id="Rda3f7b22fb8e4f4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41f9d1c723e4d74" /><Relationship Type="http://schemas.openxmlformats.org/officeDocument/2006/relationships/image" Target="/ppt/media/image11.png" Id="R37370d30746d403e" /><Relationship Type="http://schemas.openxmlformats.org/officeDocument/2006/relationships/notesSlide" Target="/ppt/notesSlides/notesSlide11.xml" Id="R66aa480bf44d43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3bcd117360041a8" /><Relationship Type="http://schemas.openxmlformats.org/officeDocument/2006/relationships/image" Target="/ppt/media/image12.png" Id="Re81d6af78b1e44c4" /><Relationship Type="http://schemas.openxmlformats.org/officeDocument/2006/relationships/notesSlide" Target="/ppt/notesSlides/notesSlide12.xml" Id="R20d89a00600d435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36bc57f13034e88" /><Relationship Type="http://schemas.openxmlformats.org/officeDocument/2006/relationships/image" Target="/ppt/media/image13.png" Id="Rdf7097dd0e1c40f7" /><Relationship Type="http://schemas.openxmlformats.org/officeDocument/2006/relationships/notesSlide" Target="/ppt/notesSlides/notesSlide13.xml" Id="Rc895e64cbe0f4e8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db18f143cbc48b9" /><Relationship Type="http://schemas.openxmlformats.org/officeDocument/2006/relationships/image" Target="/ppt/media/image14.png" Id="R9f71c041d08c42c8" /><Relationship Type="http://schemas.openxmlformats.org/officeDocument/2006/relationships/notesSlide" Target="/ppt/notesSlides/notesSlide14.xml" Id="R8b273ff6767b43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d9f7705833442bc" /><Relationship Type="http://schemas.openxmlformats.org/officeDocument/2006/relationships/image" Target="/ppt/media/image15.png" Id="R65a08b71b19040ae" /><Relationship Type="http://schemas.openxmlformats.org/officeDocument/2006/relationships/notesSlide" Target="/ppt/notesSlides/notesSlide15.xml" Id="R6bff4f7e038341b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b16e0d00e34444f" /><Relationship Type="http://schemas.openxmlformats.org/officeDocument/2006/relationships/image" Target="/ppt/media/image16.png" Id="R0b84cb6373f64575" /><Relationship Type="http://schemas.openxmlformats.org/officeDocument/2006/relationships/notesSlide" Target="/ppt/notesSlides/notesSlide16.xml" Id="R0eaf465c55d44c8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d87ff8f7c9e4aef" /><Relationship Type="http://schemas.openxmlformats.org/officeDocument/2006/relationships/image" Target="/ppt/media/image17.png" Id="R8a7a5a9bf9ee4114" /><Relationship Type="http://schemas.openxmlformats.org/officeDocument/2006/relationships/notesSlide" Target="/ppt/notesSlides/notesSlide17.xml" Id="R3f31e2a48fdd43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83a90c01f0d452c" /><Relationship Type="http://schemas.openxmlformats.org/officeDocument/2006/relationships/image" Target="/ppt/media/image18.png" Id="R93222d53211949a3" /><Relationship Type="http://schemas.openxmlformats.org/officeDocument/2006/relationships/notesSlide" Target="/ppt/notesSlides/notesSlide18.xml" Id="Ra3d29dd27df6459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3524883763f4849" /><Relationship Type="http://schemas.openxmlformats.org/officeDocument/2006/relationships/image" Target="/ppt/media/image19.png" Id="R4714a39a8dbb42c0" /><Relationship Type="http://schemas.openxmlformats.org/officeDocument/2006/relationships/notesSlide" Target="/ppt/notesSlides/notesSlide19.xml" Id="R9bd3bb2634f546c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809c83fe0894c79" /><Relationship Type="http://schemas.openxmlformats.org/officeDocument/2006/relationships/image" Target="/ppt/media/image20.png" Id="R79f1b686b3ba49e9" /><Relationship Type="http://schemas.openxmlformats.org/officeDocument/2006/relationships/notesSlide" Target="/ppt/notesSlides/notesSlide20.xml" Id="Red268cb5d95c44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a948f56be8a47b5" /><Relationship Type="http://schemas.openxmlformats.org/officeDocument/2006/relationships/image" Target="/ppt/media/image21.png" Id="Rede4d04182f34a90" /><Relationship Type="http://schemas.openxmlformats.org/officeDocument/2006/relationships/notesSlide" Target="/ppt/notesSlides/notesSlide21.xml" Id="R2b0e7b232879486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5cf5369041148fc" /><Relationship Type="http://schemas.openxmlformats.org/officeDocument/2006/relationships/image" Target="/ppt/media/image22.png" Id="R873fc65b0fb1497d" /><Relationship Type="http://schemas.openxmlformats.org/officeDocument/2006/relationships/notesSlide" Target="/ppt/notesSlides/notesSlide22.xml" Id="R13f24821ec194c8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930bbc26d124e26" /><Relationship Type="http://schemas.openxmlformats.org/officeDocument/2006/relationships/image" Target="/ppt/media/image23.png" Id="R1a1a6b7fbd364360" /><Relationship Type="http://schemas.openxmlformats.org/officeDocument/2006/relationships/notesSlide" Target="/ppt/notesSlides/notesSlide23.xml" Id="Rc75b61700a374d4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c27675bd6ca4228" /><Relationship Type="http://schemas.openxmlformats.org/officeDocument/2006/relationships/image" Target="/ppt/media/image24.png" Id="Rb3cf2b334631444d" /><Relationship Type="http://schemas.openxmlformats.org/officeDocument/2006/relationships/notesSlide" Target="/ppt/notesSlides/notesSlide24.xml" Id="R18652abf0ee14c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69684c81e1443a3" /><Relationship Type="http://schemas.openxmlformats.org/officeDocument/2006/relationships/image" Target="/ppt/media/image25.png" Id="R36a3afb3187443e0" /><Relationship Type="http://schemas.openxmlformats.org/officeDocument/2006/relationships/notesSlide" Target="/ppt/notesSlides/notesSlide25.xml" Id="Rcbe6b376843648a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cf662e7569d427c" /><Relationship Type="http://schemas.openxmlformats.org/officeDocument/2006/relationships/image" Target="/ppt/media/image26.png" Id="Re29c0da318cb4af7" /><Relationship Type="http://schemas.openxmlformats.org/officeDocument/2006/relationships/notesSlide" Target="/ppt/notesSlides/notesSlide26.xml" Id="R3d043bf7c4924fd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6a261f8951e4cb7" /><Relationship Type="http://schemas.openxmlformats.org/officeDocument/2006/relationships/image" Target="/ppt/media/image27.png" Id="R7c8e31e37f0547a8" /><Relationship Type="http://schemas.openxmlformats.org/officeDocument/2006/relationships/notesSlide" Target="/ppt/notesSlides/notesSlide27.xml" Id="Rb7bb382b5da943f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2d0d6c264334e9e" /><Relationship Type="http://schemas.openxmlformats.org/officeDocument/2006/relationships/image" Target="/ppt/media/image28.png" Id="Reca4441f1920443a" /><Relationship Type="http://schemas.openxmlformats.org/officeDocument/2006/relationships/notesSlide" Target="/ppt/notesSlides/notesSlide28.xml" Id="R607447e7227c454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3339ec0879e4795" /><Relationship Type="http://schemas.openxmlformats.org/officeDocument/2006/relationships/image" Target="/ppt/media/image29.png" Id="R5eabf4c129744bd3" /><Relationship Type="http://schemas.openxmlformats.org/officeDocument/2006/relationships/notesSlide" Target="/ppt/notesSlides/notesSlide29.xml" Id="R0a75a6f4b09747e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f3bbb3158aee4d19" /><Relationship Type="http://schemas.openxmlformats.org/officeDocument/2006/relationships/image" Target="/ppt/media/image30.png" Id="Rbbfc25216f724dad" /><Relationship Type="http://schemas.openxmlformats.org/officeDocument/2006/relationships/notesSlide" Target="/ppt/notesSlides/notesSlide30.xml" Id="R48cf862dbdea4a6b"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A381772-5107-4547-AC65-990392DEDBC0}"/>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30C8A60-4A4A-4E2E-8C11-75139E40483B}"/>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10B5AA2-81CF-44FF-A017-6FE598B91676}"/>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BB5389F2-F920-4458-86B7-79CC22982184}"/>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作品集与研究工作簿</a:t>
            </a:r>
          </a:p>
        </p:txBody>
      </p:sp>
      <p:sp>
        <p:nvSpPr>
          <p:cNvPr id="5" name="">
            <a:extLst xmlns:a="http://schemas.openxmlformats.org/drawingml/2006/main">
              <a:ext uri="{FF2B5EF4-FFF2-40B4-BE49-F238E27FC236}">
                <a16:creationId xmlns:a16="http://schemas.microsoft.com/office/drawing/2014/main" id="{2FD94995-FC32-44C3-A3A6-45FB70BAD936}"/>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过程记录、注释、反思、呈现和版权。</a:t>
            </a:r>
          </a:p>
        </p:txBody>
      </p:sp>
      <p:sp>
        <p:nvSpPr>
          <p:cNvPr id="6" name="">
            <a:extLst xmlns:a="http://schemas.openxmlformats.org/drawingml/2006/main">
              <a:ext uri="{FF2B5EF4-FFF2-40B4-BE49-F238E27FC236}">
                <a16:creationId xmlns:a16="http://schemas.microsoft.com/office/drawing/2014/main" id="{F5E4132B-A235-4016-A339-714E030CDFF0}"/>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6FB0343A-2DCA-4D82-8439-EBF249FE6A3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8CBB850E-6D2F-442C-9B7B-11DCFB4D975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BA44B151-9200-417F-A92A-43FF2AF45A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6c561da1bbe476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C72BB8A-8961-4D14-9B61-C5020FE272F5}"/>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DF7AAA"/>
                </a:solidFill>
                <a:latin typeface="Arial"/>
                <a:ea typeface="Arial"/>
                <a:cs typeface="Arial"/>
              </a:defRPr>
            </a:pPr>
            <a:r>
              <a:rPr sz="6900" b="1">
                <a:solidFill>
                  <a:srgbClr val="DF7AAA"/>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5F86404-E533-428B-8B3F-E1B0AA90DFAF}"/>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A10967A-167A-4661-86BC-8FB34A4831ED}"/>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29ED3697-A3FA-43E1-B6CC-E7897A02AE1B}"/>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5F785BA4-B842-4C6E-A75E-AA338CA15E3A}"/>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7D782277-D91C-4662-A779-3BB8D0BB960D}"/>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CB83C29-27E8-4D6C-AD2F-FB3C0111E5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5B1A29E8-733B-46F9-9A60-45B78A924B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9" name="">
            <a:extLst xmlns:a="http://schemas.openxmlformats.org/drawingml/2006/main">
              <a:ext uri="{FF2B5EF4-FFF2-40B4-BE49-F238E27FC236}">
                <a16:creationId xmlns:a16="http://schemas.microsoft.com/office/drawing/2014/main" id="{F856B1E7-F55E-4DD1-AE81-2385429CF9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7288494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F7EA14AC-355C-4B01-A32D-DFEBF437C7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6D5386C-1084-4386-8C74-580CE064B1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27c9127de18d45d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84A24E-4093-4372-99CF-6EF0EF433B03}"/>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B8B22115-409F-48E1-BB5F-9287E8642C01}"/>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9A7AD58-31F3-4F20-822D-CB8BEA5DB235}"/>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1DF2344-16CE-435E-88B8-E6909A9DF447}"/>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3B7FF248-8EA0-4D20-AAED-06CEF9BD7AF7}"/>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308662B-3326-43AD-AD80-46499C1BA488}"/>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EDB6FBA3-867A-4D30-9DFE-8329E0DE5889}"/>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ADFC92A9-726E-410B-956C-A299C6534A72}"/>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8C852E8F-4449-4AE5-A095-A9BAA1576C65}"/>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30262CF2-5EC8-4C44-AD4C-EE341E8F1CC2}"/>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10541997-9FD4-4826-A4EB-BEEF2C371CCA}"/>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8D821C0E-C4ED-430F-BA5A-0D93903D059C}"/>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0AC85B43-2885-4053-8292-5C93A07081AB}"/>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8AA02120-F4CA-43EA-8D96-5D1701F22E55}"/>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A86EBB9B-8258-4EDC-A196-683FB452FAC2}"/>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B760615-5F93-4054-8FAD-4FD726E98D5D}"/>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45612983-8D75-4DB4-84D2-3E1E1404AAA8}"/>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成功标准｜过程证据与成品同样重要</a:t>
            </a:r>
          </a:p>
        </p:txBody>
      </p:sp>
      <p:sp>
        <p:nvSpPr>
          <p:cNvPr id="21" name="">
            <a:extLst xmlns:a="http://schemas.openxmlformats.org/drawingml/2006/main">
              <a:ext uri="{FF2B5EF4-FFF2-40B4-BE49-F238E27FC236}">
                <a16:creationId xmlns:a16="http://schemas.microsoft.com/office/drawing/2014/main" id="{8A1C1B37-1F4F-429B-B8AA-F81B47FB94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725DAD32-B806-40A7-97B7-265DB164D95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3" name="">
            <a:extLst xmlns:a="http://schemas.openxmlformats.org/drawingml/2006/main">
              <a:ext uri="{FF2B5EF4-FFF2-40B4-BE49-F238E27FC236}">
                <a16:creationId xmlns:a16="http://schemas.microsoft.com/office/drawing/2014/main" id="{F7576AA3-5462-4B21-8E8C-6B3AD1AD7B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329144233"/>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3B9EF21-AE86-4E33-A19D-01FFBE2E0E2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2C92080-1855-40FC-8E20-C7832919D2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afe342bcf348b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17D54C-77E3-4446-B49D-6D282DFB5FA6}"/>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作品集与研究工作簿</a:t>
            </a:r>
          </a:p>
        </p:txBody>
      </p:sp>
      <p:sp>
        <p:nvSpPr>
          <p:cNvPr id="5" name="">
            <a:extLst xmlns:a="http://schemas.openxmlformats.org/drawingml/2006/main">
              <a:ext uri="{FF2B5EF4-FFF2-40B4-BE49-F238E27FC236}">
                <a16:creationId xmlns:a16="http://schemas.microsoft.com/office/drawing/2014/main" id="{6AE52B94-3D81-4F31-B7F5-599E2D27A8E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792F6C21-56D5-42E4-86AE-A302D0DC4E5C}"/>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73BAF3F-677B-4A48-B840-888BEA1852E2}"/>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0A0121FA-397D-4A83-82DB-B97DFED63779}"/>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过程证据与成品同样重要</a:t>
            </a:r>
          </a:p>
        </p:txBody>
      </p:sp>
      <p:sp>
        <p:nvSpPr>
          <p:cNvPr id="9" name="">
            <a:extLst xmlns:a="http://schemas.openxmlformats.org/drawingml/2006/main">
              <a:ext uri="{FF2B5EF4-FFF2-40B4-BE49-F238E27FC236}">
                <a16:creationId xmlns:a16="http://schemas.microsoft.com/office/drawing/2014/main" id="{29C5E211-328E-4A05-B970-DC4BCB5FFA60}"/>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边界提醒｜事后补写导致过程失真</a:t>
            </a:r>
          </a:p>
        </p:txBody>
      </p:sp>
      <p:sp>
        <p:nvSpPr>
          <p:cNvPr id="10" name="">
            <a:extLst xmlns:a="http://schemas.openxmlformats.org/drawingml/2006/main">
              <a:ext uri="{FF2B5EF4-FFF2-40B4-BE49-F238E27FC236}">
                <a16:creationId xmlns:a16="http://schemas.microsoft.com/office/drawing/2014/main" id="{9B3F5724-D928-4068-9EA6-C91ACCAD67B7}"/>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E19AAA4F-BFD9-4274-A2AA-F4763C350341}"/>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DF7AAA"/>
                </a:solidFill>
                <a:latin typeface="Microsoft YaHei"/>
                <a:ea typeface="Microsoft YaHei"/>
                <a:cs typeface="Microsoft YaHei"/>
              </a:defRPr>
            </a:pPr>
            <a:r>
              <a:rPr sz="975" b="1">
                <a:solidFill>
                  <a:srgbClr val="DF7AAA"/>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00CDFFC3-5B6C-4F00-9A8F-6D387237119F}"/>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过程记录、注释、反思、呈现和版权。</a:t>
            </a:r>
          </a:p>
        </p:txBody>
      </p:sp>
      <p:sp>
        <p:nvSpPr>
          <p:cNvPr id="13" name="">
            <a:extLst xmlns:a="http://schemas.openxmlformats.org/drawingml/2006/main">
              <a:ext uri="{FF2B5EF4-FFF2-40B4-BE49-F238E27FC236}">
                <a16:creationId xmlns:a16="http://schemas.microsoft.com/office/drawing/2014/main" id="{FB04CE06-E939-4985-8AEC-24FE769BC23C}"/>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840E444-BA9E-4E33-94FC-FD93D4307279}"/>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F2BFF4EC-C40D-4808-AA53-7843EE65FFB8}"/>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建时间线—记录决策—整理证据</a:t>
            </a:r>
          </a:p>
        </p:txBody>
      </p:sp>
      <p:sp>
        <p:nvSpPr>
          <p:cNvPr id="16" name="">
            <a:extLst xmlns:a="http://schemas.openxmlformats.org/drawingml/2006/main">
              <a:ext uri="{FF2B5EF4-FFF2-40B4-BE49-F238E27FC236}">
                <a16:creationId xmlns:a16="http://schemas.microsoft.com/office/drawing/2014/main" id="{836FFE6F-D1D3-431A-9A64-A8595CAA1FDE}"/>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Visual Arts 公开评核框架、作品评赏与作品集任务要求｜Visual Arts SBA portfolio skill adapted to MCQ·证据定位·原创模考任务 1</a:t>
            </a:r>
          </a:p>
        </p:txBody>
      </p:sp>
      <p:sp>
        <p:nvSpPr>
          <p:cNvPr id="17" name="">
            <a:extLst xmlns:a="http://schemas.openxmlformats.org/drawingml/2006/main">
              <a:ext uri="{FF2B5EF4-FFF2-40B4-BE49-F238E27FC236}">
                <a16:creationId xmlns:a16="http://schemas.microsoft.com/office/drawing/2014/main" id="{710710EF-1374-4337-A698-56E77DF63EDB}"/>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616C2A03-D395-44A6-90BA-BD291F5DD8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82FAE1D-D0C2-424D-90FA-99D78D0048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7785B7D9-C280-4786-A343-F0A52710F3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524081305"/>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D2D6035-BA7E-4F37-9F64-1B09E4EEED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3E9DD409-0E8C-4D18-8B46-857790440C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82897d2445f40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49390C-275F-4F55-AEF2-9822CD7315F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8DD2D545-86AE-48BA-99D8-5B62C2A776C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3C17A71-904D-4356-8A90-238FB5C605A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能解释“过程证据与成品同样重要”，并识别一个反例或边界。</a:t>
            </a:r>
          </a:p>
        </p:txBody>
      </p:sp>
      <p:sp>
        <p:nvSpPr>
          <p:cNvPr id="7" name="">
            <a:extLst xmlns:a="http://schemas.openxmlformats.org/drawingml/2006/main">
              <a:ext uri="{FF2B5EF4-FFF2-40B4-BE49-F238E27FC236}">
                <a16:creationId xmlns:a16="http://schemas.microsoft.com/office/drawing/2014/main" id="{20A7CEBB-8CF6-4F0F-AC94-B34F9078289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9F528CBC-B954-4514-8F4C-934FD6EE657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E83DBF71-4556-48EC-B078-1FB5B640BDF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workbook shows two transluc…</a:t>
            </a:r>
          </a:p>
        </p:txBody>
      </p:sp>
      <p:sp>
        <p:nvSpPr>
          <p:cNvPr id="10" name="">
            <a:extLst xmlns:a="http://schemas.openxmlformats.org/drawingml/2006/main">
              <a:ext uri="{FF2B5EF4-FFF2-40B4-BE49-F238E27FC236}">
                <a16:creationId xmlns:a16="http://schemas.microsoft.com/office/drawing/2014/main" id="{51A11E8F-AE8B-4209-B7C8-85DC20EA6E4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高频错因：事后补写导致过程失真</a:t>
            </a:r>
          </a:p>
        </p:txBody>
      </p:sp>
      <p:sp>
        <p:nvSpPr>
          <p:cNvPr id="11" name="">
            <a:extLst xmlns:a="http://schemas.openxmlformats.org/drawingml/2006/main">
              <a:ext uri="{FF2B5EF4-FFF2-40B4-BE49-F238E27FC236}">
                <a16:creationId xmlns:a16="http://schemas.microsoft.com/office/drawing/2014/main" id="{CEBE3FCC-7E69-4FD2-BE1A-52C88D0D2AD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163754C-F9BE-4F96-B32B-647B2DA07ED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B53D872-FC9D-4FE4-9842-C2805A54D0A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过程证据与成品同样重要</a:t>
            </a:r>
          </a:p>
        </p:txBody>
      </p:sp>
      <p:sp>
        <p:nvSpPr>
          <p:cNvPr id="14" name="">
            <a:extLst xmlns:a="http://schemas.openxmlformats.org/drawingml/2006/main">
              <a:ext uri="{FF2B5EF4-FFF2-40B4-BE49-F238E27FC236}">
                <a16:creationId xmlns:a16="http://schemas.microsoft.com/office/drawing/2014/main" id="{87414033-0CA5-471D-A34A-BDFA79DF25A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B83D679-2DB2-4AB0-B0C6-54066ED61F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53E7463-BEC5-4059-91A7-86DE61E7FED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7" name="">
            <a:extLst xmlns:a="http://schemas.openxmlformats.org/drawingml/2006/main">
              <a:ext uri="{FF2B5EF4-FFF2-40B4-BE49-F238E27FC236}">
                <a16:creationId xmlns:a16="http://schemas.microsoft.com/office/drawing/2014/main" id="{FB4B3AD9-6407-4469-838E-81544BE1F7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32263809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12B3CD6-9604-40CC-9EDB-24149ABBA6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60EFDE8E-DE69-4302-9023-5CC3053C04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450100c62f7421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AF46A0-1CAC-4526-9387-A32D4B6CF62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C601C14-1A31-4BC1-A9D2-B9B801E650D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86E19E1-D88F-4CC0-B14B-DEA2A12B982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B2FB602-C755-4298-9440-F8B6521E9C7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3E03465-EC42-4C33-98B1-58D42E46C78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建时间线</a:t>
            </a:r>
          </a:p>
        </p:txBody>
      </p:sp>
      <p:sp>
        <p:nvSpPr>
          <p:cNvPr id="9" name="">
            <a:extLst xmlns:a="http://schemas.openxmlformats.org/drawingml/2006/main">
              <a:ext uri="{FF2B5EF4-FFF2-40B4-BE49-F238E27FC236}">
                <a16:creationId xmlns:a16="http://schemas.microsoft.com/office/drawing/2014/main" id="{7594900A-27F2-4F2B-87AC-597CD000FAB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D46845D-0458-4575-905C-DE2A9E67E9F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记录决策</a:t>
            </a:r>
          </a:p>
        </p:txBody>
      </p:sp>
      <p:sp>
        <p:nvSpPr>
          <p:cNvPr id="11" name="">
            <a:extLst xmlns:a="http://schemas.openxmlformats.org/drawingml/2006/main">
              <a:ext uri="{FF2B5EF4-FFF2-40B4-BE49-F238E27FC236}">
                <a16:creationId xmlns:a16="http://schemas.microsoft.com/office/drawing/2014/main" id="{F5F1AE51-A4E9-40BE-8AE0-69212336BF7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2F251C8-39E4-4E09-97C8-A0E6DC97FB5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整理证据</a:t>
            </a:r>
          </a:p>
        </p:txBody>
      </p:sp>
      <p:sp>
        <p:nvSpPr>
          <p:cNvPr id="13" name="">
            <a:extLst xmlns:a="http://schemas.openxmlformats.org/drawingml/2006/main">
              <a:ext uri="{FF2B5EF4-FFF2-40B4-BE49-F238E27FC236}">
                <a16:creationId xmlns:a16="http://schemas.microsoft.com/office/drawing/2014/main" id="{147DED7E-0713-4485-A3DD-EEAF0662084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9121D43-194A-48B9-B59A-2156AD96167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12176668-8F8F-486A-8A96-8CF877AD887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workbook shows two translucent materi…</a:t>
            </a:r>
          </a:p>
        </p:txBody>
      </p:sp>
      <p:sp>
        <p:nvSpPr>
          <p:cNvPr id="16" name="">
            <a:extLst xmlns:a="http://schemas.openxmlformats.org/drawingml/2006/main">
              <a:ext uri="{FF2B5EF4-FFF2-40B4-BE49-F238E27FC236}">
                <a16:creationId xmlns:a16="http://schemas.microsoft.com/office/drawing/2014/main" id="{BEABE0BF-DBCF-4203-A0FA-A600E291544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DC9ADAD-25B2-4402-A1FC-A7095D32EFE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9E369DD8-1919-47F4-80DF-C840818AFB6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process-to-outcome link is incomplete because the selection decis…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457D01E8-142C-45C5-9CD9-38B9A5E241D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666E5F9-B5AA-4259-937E-6E0AD37978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3E189DE-EE6C-488C-B969-9F8BBC60F5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7E9790FF-E6E5-45E8-9B45-B2321A0D3D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598816149"/>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D424518-0767-4F14-9EC7-16E57F2222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B709FA51-7AD1-4F0A-8ED7-627E15F6C5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93c850e2a9d4cc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9FE068-BEE3-46A7-A484-DA4AB7B1974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D1A2F32-A476-4954-B9A3-19208E342ED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F9EC40A-EB46-4904-83C3-B7023208987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6D2BCC4-5958-43CD-B0E3-EEA76AFB19B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E110E487-9038-4E06-822B-E2D5813ED67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BB8C599-5CEB-4705-98BB-76D24FF2F00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C8FA154-92C0-42A9-89F7-FD4112B2E9A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BEBE6E0-CDE7-4566-8D13-203EB733F21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AA02542-5E8E-4C83-88CD-BC4F72E9617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F645FA8-63E8-4672-9C17-B36BD3DAC6A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D2FEFD6-CAC6-49F8-9C57-DE496700ADE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69D35C4-A9B6-47EE-A7C1-47EE50CF6B3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AAF498A-5C21-4908-BFC6-B9C731003C5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8A8F7290-9148-4550-BC71-D055F511E15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11B8751-34FF-4163-A515-1601C9D26B8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6F863EE4-B833-40E7-B985-65081197B2D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E8A8CF0-8B69-4F8F-9F60-E403A2BBC8D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7F6E9BB-A3FA-441E-8612-B73DF71EA0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BAD98C52-6C4C-47B8-AF5C-5640789CA7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70788850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6A1D22B-164C-42F5-807A-F9FB6CFC73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8495A01-5F65-4912-87A5-9A48824D16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815d5e5c2fe4d3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90A87C-1B8A-403C-8A04-C178A6A2D24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75032B4-C6C8-49FD-A20F-B4817E329A2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AF4F6E3-BF0F-462B-90D2-40E31552ADD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9CC4338-6408-4555-8886-D04C68C75C1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作品集与研究工作簿</a:t>
            </a:r>
          </a:p>
        </p:txBody>
      </p:sp>
      <p:sp>
        <p:nvSpPr>
          <p:cNvPr id="8" name="">
            <a:extLst xmlns:a="http://schemas.openxmlformats.org/drawingml/2006/main">
              <a:ext uri="{FF2B5EF4-FFF2-40B4-BE49-F238E27FC236}">
                <a16:creationId xmlns:a16="http://schemas.microsoft.com/office/drawing/2014/main" id="{D565D700-F4A3-4F47-B8EF-964A86C1822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F5807E1-5C83-42FD-B49D-2BC6917465C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444A5A7-C391-454C-9DBA-563D3CB4A5AC}"/>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068ADBD0-4F68-4AAC-9FA4-2D58BD78FCF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FA1C3B8-F937-47CD-99E8-04C979D9BBF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D664138-2165-4221-AE74-E365C8C3DCD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CE765B09-471B-4445-9674-2CC995BB2FE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E9EFA95-F2BF-4EF9-9BF6-CD5A241F41A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1FBD175-91F5-437F-B099-D90E24304DD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0B70D5A0-EA91-4048-A756-DC209EEA570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4ABF1CA-8F79-4231-86FC-7FACA464C8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DC02BEE-30FA-475E-9DEA-E2AE0BDEC3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2D7ABA43-074C-486D-B595-5E5AA17C54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453711431"/>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78A8065-AB33-47B5-A36D-CFF3D07DB6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75526568-2717-4487-B26E-3863EC8FBD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2a9a79c751d446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813198-17A1-4F14-AF60-C9861A5B952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866B007-F791-4477-95F1-E57C821C33E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BA75A90-EF67-4F23-B394-DAB5D7C924E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B8601CD-33B3-4390-87DC-D9693CFC7D4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a:t>
            </a:r>
          </a:p>
        </p:txBody>
      </p:sp>
      <p:sp>
        <p:nvSpPr>
          <p:cNvPr id="8" name="">
            <a:extLst xmlns:a="http://schemas.openxmlformats.org/drawingml/2006/main">
              <a:ext uri="{FF2B5EF4-FFF2-40B4-BE49-F238E27FC236}">
                <a16:creationId xmlns:a16="http://schemas.microsoft.com/office/drawing/2014/main" id="{B5C71C76-2380-406A-87E6-7128400C48A5}"/>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3C26DF1-8006-44BC-A0C4-1F216F19C8F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A348FCF-1CBE-4400-8FAF-516A0F91FC0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ED6B7E96-B618-413D-A704-CCB5300356C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1FBCED8-3ED1-4066-8E1B-77E2359C615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8531494-49C4-4213-ADB1-18124866CDD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567F97FE-EEC7-4CA7-B10C-A6C26067672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96DA005-1BC3-4812-98B2-FFB4821E278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FE9CAAC-7332-4CEC-8637-2E8A92414C9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检查：事后补写导致过程失真</a:t>
            </a:r>
          </a:p>
        </p:txBody>
      </p:sp>
      <p:sp>
        <p:nvSpPr>
          <p:cNvPr id="17" name="">
            <a:extLst xmlns:a="http://schemas.openxmlformats.org/drawingml/2006/main">
              <a:ext uri="{FF2B5EF4-FFF2-40B4-BE49-F238E27FC236}">
                <a16:creationId xmlns:a16="http://schemas.microsoft.com/office/drawing/2014/main" id="{7DDB6663-D116-4BAA-9A5F-C318CBAB120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1EDF420-2C15-4490-BDB6-3946821DDF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51722C9-5554-4568-815A-761C28AE0D7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F637E19F-2C61-48D6-AABC-6D7C5B717B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80855592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9CE414F-00E6-4054-A70C-FEFCB80B88B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0B0A4A6B-1A34-41D0-AD2D-356C4DA360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a98a022292d40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F3A8D7-5512-40B2-BDDE-2AF6428FC88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864A723-1D5A-4865-B6D2-A4078398C87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23013AC-9D67-4E3B-9F55-58C63A52E0F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8FE6347E-B2F6-4E47-B1D8-73332FDD8BA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Visual Arts SBA portfolio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workbook shows two translucent material trials and the final layered work but gives no comparison of glare, legibility or…</a:t>
            </a:r>
          </a:p>
        </p:txBody>
      </p:sp>
      <p:sp>
        <p:nvSpPr>
          <p:cNvPr id="8" name="">
            <a:extLst xmlns:a="http://schemas.openxmlformats.org/drawingml/2006/main">
              <a:ext uri="{FF2B5EF4-FFF2-40B4-BE49-F238E27FC236}">
                <a16:creationId xmlns:a16="http://schemas.microsoft.com/office/drawing/2014/main" id="{D85BCA77-0653-419F-8F7D-1BBA232A58B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SBA portfolio skill adapted to MCQ·错项排除·原创模考任务 4</a:t>
            </a:r>
          </a:p>
        </p:txBody>
      </p:sp>
      <p:sp>
        <p:nvSpPr>
          <p:cNvPr id="9" name="">
            <a:extLst xmlns:a="http://schemas.openxmlformats.org/drawingml/2006/main">
              <a:ext uri="{FF2B5EF4-FFF2-40B4-BE49-F238E27FC236}">
                <a16:creationId xmlns:a16="http://schemas.microsoft.com/office/drawing/2014/main" id="{47935E55-D9E1-4633-8B16-8633EEC5C8B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52AD43E-A907-4479-9427-0CE5AD0B8CD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03D9643-33C4-4528-B353-D85FCC8BFCE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9E54EF8-606D-45B9-B839-7A2B102BB57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178F561-1A1C-41A4-A71F-2A24C6D932E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93F8DC6-39BD-479D-A1BB-EAEF46EE228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28843E7-843A-419C-859B-4694D9DC97F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0045F90-C64C-4543-A121-3D6FB28423F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7A3ADCA-084E-4E62-86BD-7FD4283A22E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F987AE6-634A-4747-A3A0-47FA0767810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8611298-770F-4C5F-8158-BA1FDF14D92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6F1B8A7-1727-474A-ADEC-DA1EF5819E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569BC2B-9889-4F31-8342-6D2E5A3FCBA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EB4AFF2A-BCDA-4F43-9C39-8D48525B343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468425978"/>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52681FE-9607-402C-ABA6-3619C33369E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9B87C419-3C0C-4A0A-A245-8C3A5DA3DB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4ca1da7b0e9470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31F829C-73AB-4350-8CF0-48F69664F46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6181581-A767-45A2-B550-3F5A6CBFF41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081BFC2-7742-42D0-9F8C-47B26AF109B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45329F7-BC73-4717-A876-2E023D4AE65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27BE8EF-7D8B-48A9-B79E-E2F9353781F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Visual Arts SBA portfolio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workboo…</a:t>
            </a:r>
          </a:p>
        </p:txBody>
      </p:sp>
      <p:sp>
        <p:nvSpPr>
          <p:cNvPr id="9" name="">
            <a:extLst xmlns:a="http://schemas.openxmlformats.org/drawingml/2006/main">
              <a:ext uri="{FF2B5EF4-FFF2-40B4-BE49-F238E27FC236}">
                <a16:creationId xmlns:a16="http://schemas.microsoft.com/office/drawing/2014/main" id="{946C9CAB-2197-4815-AA3E-855E411DD98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965B081-D3FC-4575-A1D7-72B100D1450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6044827-93CA-4D42-AC84-82155ECEBCA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5BB9D3C-37BF-410B-93E7-BF3C7426F1C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Visual Arts SBA portfolio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workbook shows t…</a:t>
            </a:r>
          </a:p>
        </p:txBody>
      </p:sp>
      <p:sp>
        <p:nvSpPr>
          <p:cNvPr id="13" name="">
            <a:extLst xmlns:a="http://schemas.openxmlformats.org/drawingml/2006/main">
              <a:ext uri="{FF2B5EF4-FFF2-40B4-BE49-F238E27FC236}">
                <a16:creationId xmlns:a16="http://schemas.microsoft.com/office/drawing/2014/main" id="{6DF9DCC6-3E6D-4817-9C13-DBC9F193E20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620ABE2-6C35-4C7E-95F3-DB83D7BC1DD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4F3187E-E33D-47E5-B95C-0A4E27EBB49B}"/>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A3BD90C-D84E-4928-A5C7-09E69B503D2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SBA portfolio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workbook shows t…</a:t>
            </a:r>
          </a:p>
        </p:txBody>
      </p:sp>
      <p:sp>
        <p:nvSpPr>
          <p:cNvPr id="17" name="">
            <a:extLst xmlns:a="http://schemas.openxmlformats.org/drawingml/2006/main">
              <a:ext uri="{FF2B5EF4-FFF2-40B4-BE49-F238E27FC236}">
                <a16:creationId xmlns:a16="http://schemas.microsoft.com/office/drawing/2014/main" id="{2342A6DD-A853-4664-8ABE-2A763F58661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A1D5AAA-18B2-4521-89ED-5C71F0AB9C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7461F19-0FE1-4035-9466-B6F4D38579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25A7463F-57D2-4C94-978C-0F1B7CFB88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64845813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1A6CA2D-5496-42BE-89BE-5A84DE82DC6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97DD0EA3-9AE4-4F9B-A29A-390731E6B7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370d30746d403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3AB5F7-E8DE-4FBD-B66E-55FD3D1174A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2E0E0CE-7D5B-4898-B714-46405C80083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856541D-6355-4813-8C53-E3C67E6E015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945ABCD-A185-4F35-91A2-6552C3B33DE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事后补写导致过程失真</a:t>
            </a:r>
          </a:p>
        </p:txBody>
      </p:sp>
      <p:sp>
        <p:nvSpPr>
          <p:cNvPr id="8" name="">
            <a:extLst xmlns:a="http://schemas.openxmlformats.org/drawingml/2006/main">
              <a:ext uri="{FF2B5EF4-FFF2-40B4-BE49-F238E27FC236}">
                <a16:creationId xmlns:a16="http://schemas.microsoft.com/office/drawing/2014/main" id="{171F4AE9-4858-455D-911F-43000C43543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D6C9B8F-2C03-4982-AB76-3110732F6F1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8B90CEB-C4D0-4573-B092-BA1287396D9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7EEE78A-DAEC-4557-80CF-837295EFE56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正确结论：Annotate the compared criteria, chosen trial and the resulting change to the fi…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7E08A25-623A-4FAD-B5E5-69238B38AE7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5E2D2E4-303C-4A8D-ACFB-194C69633DF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1B6BB43-20A9-4748-BE8E-6502E8219D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5" name="">
            <a:extLst xmlns:a="http://schemas.openxmlformats.org/drawingml/2006/main">
              <a:ext uri="{FF2B5EF4-FFF2-40B4-BE49-F238E27FC236}">
                <a16:creationId xmlns:a16="http://schemas.microsoft.com/office/drawing/2014/main" id="{6072C311-48CA-4287-A6E3-353D589D76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489238821"/>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3431332-6C64-4276-924E-1F27181D7A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E809389A-4366-4895-8C89-3E26125CD17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81d6af78b1e44c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C7EBF1-22A5-43D1-9D63-0D83B7E1D06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C96498D-40CE-40EE-B131-CAA2B92A213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A818909-62B7-4DE0-B3B2-CC4FD67F3CE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FA0520F5-F58D-40C5-B75D-46D77D2D2BB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Visual Arts SBA portfolio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workbook shows two translucent material trials and the final layered work but gives no comparison of glare, legibility or the reason for sele…</a:t>
            </a:r>
          </a:p>
        </p:txBody>
      </p:sp>
      <p:sp>
        <p:nvSpPr>
          <p:cNvPr id="8" name="">
            <a:extLst xmlns:a="http://schemas.openxmlformats.org/drawingml/2006/main">
              <a:ext uri="{FF2B5EF4-FFF2-40B4-BE49-F238E27FC236}">
                <a16:creationId xmlns:a16="http://schemas.microsoft.com/office/drawing/2014/main" id="{572DA3A7-FFAA-4AB4-8583-79D389142CCF}"/>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9705AAE-0D65-456F-A008-A9F407D30B9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7EBEE20-5421-43B0-8D2C-2872F513C67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45962AC-31D1-4FB7-BF1E-FCB0E32EB16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76D282A-4DF1-4FCA-A9EA-9544748222E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3CCCACD-651B-44F5-8122-68CDEEC9DB9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81F5C09-22D1-47E7-B85F-E40DCBACAA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0439784-3604-4792-9545-E6C4BE499A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6" name="">
            <a:extLst xmlns:a="http://schemas.openxmlformats.org/drawingml/2006/main">
              <a:ext uri="{FF2B5EF4-FFF2-40B4-BE49-F238E27FC236}">
                <a16:creationId xmlns:a16="http://schemas.microsoft.com/office/drawing/2014/main" id="{27DFFFD8-520C-4CC9-8F78-A1CF55F374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85719394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623BBC4-D279-469B-99C4-E15948D44FE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209A9A7E-01EB-439D-B607-D852644274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f7097dd0e1c40f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BA7FB8-D3A7-4D3D-A619-183E964359F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ED189CAB-8535-46EC-9E4B-8011060F7BC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824C869-B363-469E-85EB-7BECBEC3684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能独立执行“建时间线—记录决策—整理证据”，并说明每一步理由。</a:t>
            </a:r>
          </a:p>
        </p:txBody>
      </p:sp>
      <p:sp>
        <p:nvSpPr>
          <p:cNvPr id="7" name="">
            <a:extLst xmlns:a="http://schemas.openxmlformats.org/drawingml/2006/main">
              <a:ext uri="{FF2B5EF4-FFF2-40B4-BE49-F238E27FC236}">
                <a16:creationId xmlns:a16="http://schemas.microsoft.com/office/drawing/2014/main" id="{D5D6B7F7-5BC4-4974-81C0-F73C70065B6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59E14D7-8D4E-4A1D-AA48-5CE40EF68A3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45A7557C-36D6-49AB-8F70-F2B199FA23D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workbook shows two translu…</a:t>
            </a:r>
          </a:p>
        </p:txBody>
      </p:sp>
      <p:sp>
        <p:nvSpPr>
          <p:cNvPr id="10" name="">
            <a:extLst xmlns:a="http://schemas.openxmlformats.org/drawingml/2006/main">
              <a:ext uri="{FF2B5EF4-FFF2-40B4-BE49-F238E27FC236}">
                <a16:creationId xmlns:a16="http://schemas.microsoft.com/office/drawing/2014/main" id="{2617F275-2D6B-4B21-B051-35017ACA939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高频错因：事后补写导致过程失真</a:t>
            </a:r>
          </a:p>
        </p:txBody>
      </p:sp>
      <p:sp>
        <p:nvSpPr>
          <p:cNvPr id="11" name="">
            <a:extLst xmlns:a="http://schemas.openxmlformats.org/drawingml/2006/main">
              <a:ext uri="{FF2B5EF4-FFF2-40B4-BE49-F238E27FC236}">
                <a16:creationId xmlns:a16="http://schemas.microsoft.com/office/drawing/2014/main" id="{E1D58E19-BDB8-4742-9658-9B3A884957A4}"/>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FF96573-D2B5-4364-B18D-EEB8B92EB16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28C83C0-BA3C-4942-959E-41C5E613306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过程证据与成品同样重要</a:t>
            </a:r>
          </a:p>
        </p:txBody>
      </p:sp>
      <p:sp>
        <p:nvSpPr>
          <p:cNvPr id="14" name="">
            <a:extLst xmlns:a="http://schemas.openxmlformats.org/drawingml/2006/main">
              <a:ext uri="{FF2B5EF4-FFF2-40B4-BE49-F238E27FC236}">
                <a16:creationId xmlns:a16="http://schemas.microsoft.com/office/drawing/2014/main" id="{568A354A-8B19-4AAF-921F-ACCA8EB84C1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C3DDC0C-78A0-4EE2-9CBC-14D9F059C1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31D99D3-6D17-4277-955C-9F6AFA8675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7" name="">
            <a:extLst xmlns:a="http://schemas.openxmlformats.org/drawingml/2006/main">
              <a:ext uri="{FF2B5EF4-FFF2-40B4-BE49-F238E27FC236}">
                <a16:creationId xmlns:a16="http://schemas.microsoft.com/office/drawing/2014/main" id="{9AEE75E7-5A6D-48F0-BE15-F19CE659E5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37997413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346624F-E73B-4C04-9E01-83121C9078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D65AC9E6-D563-481C-9082-BBD7EAC97BD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f71c041d08c42c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16A835-07AD-41F2-9836-601871CDB6C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E293D27-22B0-4B8E-AE99-CB1D433137A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42ED1AE-3B5F-4BC0-9A00-EA2CE5A83BF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D7169E4-9A0C-4056-99B9-EDF74B3975B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B4EB1F7-2A5C-4531-9804-43D69DA6752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建时间线</a:t>
            </a:r>
          </a:p>
        </p:txBody>
      </p:sp>
      <p:sp>
        <p:nvSpPr>
          <p:cNvPr id="9" name="">
            <a:extLst xmlns:a="http://schemas.openxmlformats.org/drawingml/2006/main">
              <a:ext uri="{FF2B5EF4-FFF2-40B4-BE49-F238E27FC236}">
                <a16:creationId xmlns:a16="http://schemas.microsoft.com/office/drawing/2014/main" id="{54A86CB9-66F4-44CA-937E-DF41E9A8FE2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72DBB02-1841-4C33-8A2F-ECC8D5ED779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记录决策</a:t>
            </a:r>
          </a:p>
        </p:txBody>
      </p:sp>
      <p:sp>
        <p:nvSpPr>
          <p:cNvPr id="11" name="">
            <a:extLst xmlns:a="http://schemas.openxmlformats.org/drawingml/2006/main">
              <a:ext uri="{FF2B5EF4-FFF2-40B4-BE49-F238E27FC236}">
                <a16:creationId xmlns:a16="http://schemas.microsoft.com/office/drawing/2014/main" id="{3C673D03-A7A2-4A0E-B6B2-7D7DDC015A7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DC84591-EDAA-44AD-9360-703CD0C6AAB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整理证据</a:t>
            </a:r>
          </a:p>
        </p:txBody>
      </p:sp>
      <p:sp>
        <p:nvSpPr>
          <p:cNvPr id="13" name="">
            <a:extLst xmlns:a="http://schemas.openxmlformats.org/drawingml/2006/main">
              <a:ext uri="{FF2B5EF4-FFF2-40B4-BE49-F238E27FC236}">
                <a16:creationId xmlns:a16="http://schemas.microsoft.com/office/drawing/2014/main" id="{A4215D80-854B-4A4E-BE00-A0FFF294575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F8D75E0-DCB1-4ADA-B11F-587F5D0A02D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49C464F2-CB33-4159-BC90-EC165FC84F8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workbook shows two translucent mater…</a:t>
            </a:r>
          </a:p>
        </p:txBody>
      </p:sp>
      <p:sp>
        <p:nvSpPr>
          <p:cNvPr id="16" name="">
            <a:extLst xmlns:a="http://schemas.openxmlformats.org/drawingml/2006/main">
              <a:ext uri="{FF2B5EF4-FFF2-40B4-BE49-F238E27FC236}">
                <a16:creationId xmlns:a16="http://schemas.microsoft.com/office/drawing/2014/main" id="{3BD7F340-CABC-4E6D-A848-1E035E6CC60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26FF511-1A2F-4F43-ADF8-CA827CFE0ED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5E9A7E27-17AE-4C9F-BA13-ACFB1CFCC83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正确结论：Removing the unsuccessful test would further weaken traceability.</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0E96F24-3C3C-4AB0-947E-5AAA3DC59CE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DB01476-0E24-48EC-9A31-9E861415987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DF0E3AC-4FA0-47A3-BFB2-DEA12003B1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9AA9472A-E834-4B39-8200-92ACD946B5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569193857"/>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0B27EF9-9D64-4331-81B3-EE974D17358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12A25A88-4C4C-441B-A5D0-ADE6744353F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5a08b71b19040a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284108-D0E2-4EF1-89B0-9CB2F06C267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84210F9-A754-42B7-8D90-B5B105AC644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CC53CC5-E9EA-44FA-952F-93B26F127EB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299B3A1-EEDD-47B5-AD72-40B2BBDF3E8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BC1020C1-A0EE-4BEA-9F87-D352B9B321D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2BCB1D6-CBBF-48A0-9A46-4C564C2E638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39DC61D-5C26-4D21-83C3-1907C9EBF01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7288281-C0F1-4FFD-AB57-C044DDF1AD0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32AC116-39ED-4525-8162-BDDF2E15BF5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A763D92-9592-45AA-8D9D-C5A36DDFD76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5E04C30-EA84-4737-ABD7-134A52755B4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09E9089-D7DD-4A53-B247-E0FCA85A9B0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6F63C16-AFE4-4649-9ADA-D272E58D29F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F1BEDF71-4A05-4B0B-97F1-6611719B200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A4D446D-FF4D-428B-833D-C63C21EA0F7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E4D73BCF-C762-4F5A-85EF-4ADE4483862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108273F-5F3D-42B6-934A-C7C46ABD258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2EEA5A6-3D3D-4091-B9F4-5706958BA9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30499994-F8E7-46CD-A0DA-78B7759E71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41624264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9DFC974-1CA2-4B26-B065-5E8A5D69B8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3E048D0A-BA80-4C2D-992F-3037A39FA4A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b84cb6373f6457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75184A-20BE-4B00-BAB1-C00521F670D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9FA4058-38E0-4396-8EC6-B8C6F3178AA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D4B1AF5-BB59-4FFE-AB82-C66BDA6E5FC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708A96F-3D0A-44F1-B1BD-AEFD1DFD93E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作品集与研究工作簿</a:t>
            </a:r>
          </a:p>
        </p:txBody>
      </p:sp>
      <p:sp>
        <p:nvSpPr>
          <p:cNvPr id="8" name="">
            <a:extLst xmlns:a="http://schemas.openxmlformats.org/drawingml/2006/main">
              <a:ext uri="{FF2B5EF4-FFF2-40B4-BE49-F238E27FC236}">
                <a16:creationId xmlns:a16="http://schemas.microsoft.com/office/drawing/2014/main" id="{8FE9BEA2-2BB4-46AE-BE4E-2255A3FC86D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B6EBFE8-CB84-4C04-92AF-B82DCC07CDD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79744A6-063F-4599-A653-F54E1578EEF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D8D0B9A1-6C9E-478C-85D9-54EB099D756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465953B-D801-4E5C-A039-C44451C2CEF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C34B6D8-6159-4A4F-9F06-CED94412CAD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67B2B781-9834-4F28-A15D-35FAAF89F3C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3E02947-6F31-4B53-9E98-D1A186C4184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FE58297-89A4-408A-A7D3-290C15594DF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8F55BF24-693A-42C1-890C-464CD0F46E8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2A5A0B1-9DD9-4EE6-870D-FDF56D0CEF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105B449-3B90-40C4-8A7E-C373D5E6D6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9CC87949-F1F7-4CFB-A1B3-49E01F9FE31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171072761"/>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8C4663C-D350-4FFA-9112-A1A9345FDB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2ACD48A7-78C7-4193-8624-A397BE1FEF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a7a5a9bf9ee411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3210D5-6375-4BED-8473-E32AC1F7CEA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AD09983-1287-4D31-BAD2-43CB91B64BF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623CFEE-F078-4865-A088-2D7360CD843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845C93C-A298-45FF-B381-7AD745E0D2A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a:t>
            </a:r>
          </a:p>
        </p:txBody>
      </p:sp>
      <p:sp>
        <p:nvSpPr>
          <p:cNvPr id="8" name="">
            <a:extLst xmlns:a="http://schemas.openxmlformats.org/drawingml/2006/main">
              <a:ext uri="{FF2B5EF4-FFF2-40B4-BE49-F238E27FC236}">
                <a16:creationId xmlns:a16="http://schemas.microsoft.com/office/drawing/2014/main" id="{268A62B8-D9D9-43F4-A73D-47EEAB6FF6E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58FC925A-485A-43A0-9E51-BF3F6AC7655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7539B6F-EBD3-45BD-B7E8-0556E5BB9FC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4B5E02FC-9ACD-421D-9453-EE9F62D7AC5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E28F2B8-13D3-4D54-A632-FC9590B74C7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A630FE8-42D3-412A-8CB0-F30C2962D09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B5C9EDD1-04D5-4E55-87E4-716235597B7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25B930C-5A04-4370-9F73-BA675F6DCBC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7288BB6-DE0A-4C8F-BDEE-69453540455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检查：事后补写导致过程失真</a:t>
            </a:r>
          </a:p>
        </p:txBody>
      </p:sp>
      <p:sp>
        <p:nvSpPr>
          <p:cNvPr id="17" name="">
            <a:extLst xmlns:a="http://schemas.openxmlformats.org/drawingml/2006/main">
              <a:ext uri="{FF2B5EF4-FFF2-40B4-BE49-F238E27FC236}">
                <a16:creationId xmlns:a16="http://schemas.microsoft.com/office/drawing/2014/main" id="{7363584C-4F4D-41C9-BEA8-9C28D2F5140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CC47844-5305-4C9B-8023-E0203F363B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B7B60D2-CC62-4BB5-BF83-D626EC5FDEA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FE1DD456-8BD2-4F2E-879D-3A185780C1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55835877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4CE715C-B107-4E0B-AAB0-AC242CB826E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084F6DA-8B20-4FDA-B6E1-17B506FA5D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3222d53211949a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E93A95-63AE-43A0-A3B3-09044B9492D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4D6059C-ECAD-4E1B-A1EE-AEDE9734612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DEC07EA-3AB9-4DE6-9BFD-F726E43FBC6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6731B06B-EF0D-49E5-B7E1-CF538011338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Visual Arts SBA portfolio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workbook shows two translucent material trials and the final layered work but gives no comparison of glare, legibility o…</a:t>
            </a:r>
          </a:p>
        </p:txBody>
      </p:sp>
      <p:sp>
        <p:nvSpPr>
          <p:cNvPr id="8" name="">
            <a:extLst xmlns:a="http://schemas.openxmlformats.org/drawingml/2006/main">
              <a:ext uri="{FF2B5EF4-FFF2-40B4-BE49-F238E27FC236}">
                <a16:creationId xmlns:a16="http://schemas.microsoft.com/office/drawing/2014/main" id="{EB1B56D3-750B-4530-980B-528FB888790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SBA portfolio skill adapted to MCQ·错项排除·原创模考任务 2</a:t>
            </a:r>
          </a:p>
        </p:txBody>
      </p:sp>
      <p:sp>
        <p:nvSpPr>
          <p:cNvPr id="9" name="">
            <a:extLst xmlns:a="http://schemas.openxmlformats.org/drawingml/2006/main">
              <a:ext uri="{FF2B5EF4-FFF2-40B4-BE49-F238E27FC236}">
                <a16:creationId xmlns:a16="http://schemas.microsoft.com/office/drawing/2014/main" id="{1E5E1E0D-6F6B-4CC3-8DA5-1E04CA3552C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358EC91-98CA-42B8-A380-6A69A66C90E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8489F5BF-F82E-4FD4-9D1A-F0BDECDC011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E479BA7-FB53-4B64-85ED-45450A5FBCF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E7C1EBB-C6A6-4F74-B096-C97FEBFB0A5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844B7E0-689B-4617-B768-A26EF005303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68025A1-BECD-4261-B459-C5691CEE0FD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3795AED-281E-4A53-911A-48BD636A6BB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3B80EEC-184A-4615-BA80-097C4F6F148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EE96C3F-8D03-4B25-B2B3-4C606C966B4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98370E37-5955-40F3-8A58-833FDEE0841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B30CE3E-CF84-462D-8E44-F16C319C29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8675938-696A-45A8-A628-DCC416A6B2D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84D751DF-F7D1-4BE6-83FC-5CE43105D3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2108226609"/>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1403539-4C19-42FD-8C77-D2A75B56B1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4559BCB6-9ADA-4E34-BFB0-BE6FBC22B6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714a39a8dbb42c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EAC068-168C-4B4F-9786-5F880A5BB43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D364C49-45B4-4059-B37D-87AC8C84655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5920111-2595-45B5-A5A8-3BE4D201A55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D26F70D-34A5-4921-AE9D-AEFF53D3FE0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28E56C4-FB1C-4746-A0D0-994645DE2F7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Visual Arts SBA portfolio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workbo…</a:t>
            </a:r>
          </a:p>
        </p:txBody>
      </p:sp>
      <p:sp>
        <p:nvSpPr>
          <p:cNvPr id="9" name="">
            <a:extLst xmlns:a="http://schemas.openxmlformats.org/drawingml/2006/main">
              <a:ext uri="{FF2B5EF4-FFF2-40B4-BE49-F238E27FC236}">
                <a16:creationId xmlns:a16="http://schemas.microsoft.com/office/drawing/2014/main" id="{83BDCF9F-E19B-48E8-A381-D9BE17BCAF7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924A0A22-D089-433F-9B0F-28AFF13E563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47FBF72-DAC6-4867-99DE-1DE33C14BEB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811757C-5DF8-4148-91E6-7881B033BC4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Visual Arts SBA portfolio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workbook shows …</a:t>
            </a:r>
          </a:p>
        </p:txBody>
      </p:sp>
      <p:sp>
        <p:nvSpPr>
          <p:cNvPr id="13" name="">
            <a:extLst xmlns:a="http://schemas.openxmlformats.org/drawingml/2006/main">
              <a:ext uri="{FF2B5EF4-FFF2-40B4-BE49-F238E27FC236}">
                <a16:creationId xmlns:a16="http://schemas.microsoft.com/office/drawing/2014/main" id="{D3686D9F-D79D-4FC6-8115-0FAD0030DE2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3D973E1-02D5-4E45-B553-BDC0EA4689A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DA4B73D-90E2-4FC8-9723-FF1A1BB8CBF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34FCD88-6C55-4F29-B674-AE388C8A7FB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SBA portfolio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workbook shows …</a:t>
            </a:r>
          </a:p>
        </p:txBody>
      </p:sp>
      <p:sp>
        <p:nvSpPr>
          <p:cNvPr id="17" name="">
            <a:extLst xmlns:a="http://schemas.openxmlformats.org/drawingml/2006/main">
              <a:ext uri="{FF2B5EF4-FFF2-40B4-BE49-F238E27FC236}">
                <a16:creationId xmlns:a16="http://schemas.microsoft.com/office/drawing/2014/main" id="{A88F184D-1315-4717-8E9F-17E2E577119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B338C8F-B59C-425D-9DAD-72D25881C1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DD47869-0378-4091-B572-2705FAF250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ACC69576-36A2-4A95-A372-8E2929DDBF1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36374081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26D31E3-D763-4192-A893-4F4C46EE83D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2A3750B3-BE57-4B4C-9D0D-5774EA48C9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9f1b686b3ba49e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56A139-A711-40FC-B177-BA58AD8312C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2D615FF-65F8-45F6-AFA2-8A0A068B4AF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3A431BB-93E7-4B5F-8A9D-1B4D4DAD819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F1283DF-5C4B-422E-A48A-A6BA1DAC79F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事后补写导致过程失真</a:t>
            </a:r>
          </a:p>
        </p:txBody>
      </p:sp>
      <p:sp>
        <p:nvSpPr>
          <p:cNvPr id="8" name="">
            <a:extLst xmlns:a="http://schemas.openxmlformats.org/drawingml/2006/main">
              <a:ext uri="{FF2B5EF4-FFF2-40B4-BE49-F238E27FC236}">
                <a16:creationId xmlns:a16="http://schemas.microsoft.com/office/drawing/2014/main" id="{9BA485E9-A813-4583-B27A-454FC66CC95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C948DAF-E3FC-4278-B1AC-8757AAD4A15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87E5AD8-68DD-49E9-9791-CFB78817651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F1D8615-6050-494B-B993-F0FAD0254AB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569"/>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process-to-outcome link is incomplete because the se…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DD1E195-A448-48C6-ADF3-D4927DD61ED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B50C04A-A7C3-4E47-BC71-798C363141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D4DCD79-A561-494A-9043-9107723ECC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5" name="">
            <a:extLst xmlns:a="http://schemas.openxmlformats.org/drawingml/2006/main">
              <a:ext uri="{FF2B5EF4-FFF2-40B4-BE49-F238E27FC236}">
                <a16:creationId xmlns:a16="http://schemas.microsoft.com/office/drawing/2014/main" id="{2B611FF6-A83B-481B-9FFD-38D16F9CC3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803028111"/>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22088D8-8C33-4E21-AEEE-D45ADB5187D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E3772FC8-5965-4CA7-92D4-D5E348503D0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de4d04182f34a9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7C7E9E-50CE-4853-B61E-EC931FCA9B1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EB29649-7BC0-44AA-B9B6-9158FAC109A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89F5909-CD3B-4652-ADC4-D908CDF4566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8C6AD12E-C6D6-4BF1-9592-E73FDA438D4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Visual Arts SBA portfolio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workbook shows two translucent material trials and the final layered work but gives no comparison of glare, legibility or the reason for sel…</a:t>
            </a:r>
          </a:p>
        </p:txBody>
      </p:sp>
      <p:sp>
        <p:nvSpPr>
          <p:cNvPr id="8" name="">
            <a:extLst xmlns:a="http://schemas.openxmlformats.org/drawingml/2006/main">
              <a:ext uri="{FF2B5EF4-FFF2-40B4-BE49-F238E27FC236}">
                <a16:creationId xmlns:a16="http://schemas.microsoft.com/office/drawing/2014/main" id="{E123A78A-826B-48D5-9301-DDB6F7ECA1A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2151EFB-0E2D-4299-B193-987E233705D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66A7CBF-3C0E-4C2A-BBD0-8E787766A0C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AC56B3E-4E8F-44B0-91FC-CD65086032D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A40AFE6B-98BA-445B-9A1E-0158D2BA045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52E6841-435E-403E-A181-9FB84498ED6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62407EB-DC17-4CE9-A58A-D09C88BAD9D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6A9D0E9-E822-4D60-B9BF-2F3AC66E22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6" name="">
            <a:extLst xmlns:a="http://schemas.openxmlformats.org/drawingml/2006/main">
              <a:ext uri="{FF2B5EF4-FFF2-40B4-BE49-F238E27FC236}">
                <a16:creationId xmlns:a16="http://schemas.microsoft.com/office/drawing/2014/main" id="{18A8D7CF-9096-4ADB-8F73-FA8F57CD5F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7075188"/>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2B74FAF-79DA-4951-AEAA-BDF6FB9720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552EC826-C9D6-4A36-AC36-864CADE389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73fc65b0fb1497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E7CEE3-B040-458F-8FEC-1A09F0BE712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B533CA4B-8D37-43D1-A171-00CB793105D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B73075B-11AB-4A66-A199-83B214E451B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F7979937-3FDC-4C9B-9C82-37BCFE7854F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AA8A7D3-44EA-451E-AE15-1AE18BCF1FC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60FD351F-BFFB-4575-8FDD-1D4D153A328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workbook shows two translu…</a:t>
            </a:r>
          </a:p>
        </p:txBody>
      </p:sp>
      <p:sp>
        <p:nvSpPr>
          <p:cNvPr id="10" name="">
            <a:extLst xmlns:a="http://schemas.openxmlformats.org/drawingml/2006/main">
              <a:ext uri="{FF2B5EF4-FFF2-40B4-BE49-F238E27FC236}">
                <a16:creationId xmlns:a16="http://schemas.microsoft.com/office/drawing/2014/main" id="{819C0987-8A75-466C-BAF4-A1F7FAF2457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高频错因：事后补写导致过程失真</a:t>
            </a:r>
          </a:p>
        </p:txBody>
      </p:sp>
      <p:sp>
        <p:nvSpPr>
          <p:cNvPr id="11" name="">
            <a:extLst xmlns:a="http://schemas.openxmlformats.org/drawingml/2006/main">
              <a:ext uri="{FF2B5EF4-FFF2-40B4-BE49-F238E27FC236}">
                <a16:creationId xmlns:a16="http://schemas.microsoft.com/office/drawing/2014/main" id="{966CE866-016C-4ACE-B438-878918CCEF3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5F414F8-956B-4B27-89B7-41D5DFEFC32F}"/>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DD83BFD-FAA6-4232-9507-48CE83BA8EC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过程证据与成品同样重要</a:t>
            </a:r>
          </a:p>
        </p:txBody>
      </p:sp>
      <p:sp>
        <p:nvSpPr>
          <p:cNvPr id="14" name="">
            <a:extLst xmlns:a="http://schemas.openxmlformats.org/drawingml/2006/main">
              <a:ext uri="{FF2B5EF4-FFF2-40B4-BE49-F238E27FC236}">
                <a16:creationId xmlns:a16="http://schemas.microsoft.com/office/drawing/2014/main" id="{C4D86000-B674-4DF0-91C5-DA568CCF0A2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907DE1B-1D24-4BEB-B206-137680B2B0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45E4485-4848-4DDF-A120-7873AB741C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7" name="">
            <a:extLst xmlns:a="http://schemas.openxmlformats.org/drawingml/2006/main">
              <a:ext uri="{FF2B5EF4-FFF2-40B4-BE49-F238E27FC236}">
                <a16:creationId xmlns:a16="http://schemas.microsoft.com/office/drawing/2014/main" id="{69103D21-CD44-47AB-B10C-1839CE70CE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34160607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1BB76AF-0EDD-4BAA-9C90-6DD979F0325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E65966CA-7730-4A81-AB45-0F7AC27FE21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a1a6b7fbd36436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A64F03-A208-4EF0-BF5A-E1AFB8FE837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DE2E956-7550-46B2-A40D-358A70EA2F3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561A2CE-22DE-436C-8AF8-3DE137EA78D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1CDE001-D7C0-446D-B50F-2C2A0F6ED40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7C9864E-EF6D-47FE-B784-758B28DE873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建时间线</a:t>
            </a:r>
          </a:p>
        </p:txBody>
      </p:sp>
      <p:sp>
        <p:nvSpPr>
          <p:cNvPr id="9" name="">
            <a:extLst xmlns:a="http://schemas.openxmlformats.org/drawingml/2006/main">
              <a:ext uri="{FF2B5EF4-FFF2-40B4-BE49-F238E27FC236}">
                <a16:creationId xmlns:a16="http://schemas.microsoft.com/office/drawing/2014/main" id="{C029C537-D1E3-45E3-B001-C124ADA4D4A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50FF4D0-B171-40F7-84F2-326EB51C644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记录决策</a:t>
            </a:r>
          </a:p>
        </p:txBody>
      </p:sp>
      <p:sp>
        <p:nvSpPr>
          <p:cNvPr id="11" name="">
            <a:extLst xmlns:a="http://schemas.openxmlformats.org/drawingml/2006/main">
              <a:ext uri="{FF2B5EF4-FFF2-40B4-BE49-F238E27FC236}">
                <a16:creationId xmlns:a16="http://schemas.microsoft.com/office/drawing/2014/main" id="{C263F51A-B24F-4F43-9630-F457FFEA6A4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86E0691-C228-42FC-8131-651A6FA2AC6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整理证据</a:t>
            </a:r>
          </a:p>
        </p:txBody>
      </p:sp>
      <p:sp>
        <p:nvSpPr>
          <p:cNvPr id="13" name="">
            <a:extLst xmlns:a="http://schemas.openxmlformats.org/drawingml/2006/main">
              <a:ext uri="{FF2B5EF4-FFF2-40B4-BE49-F238E27FC236}">
                <a16:creationId xmlns:a16="http://schemas.microsoft.com/office/drawing/2014/main" id="{CE1DA3B3-E348-4B6C-AC3F-E6D4B440129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1043313-B472-43D3-BFF7-408C0419AF2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1283A138-B4DC-48BC-A311-EE1A78E85DE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workbook shows two translucent mater…</a:t>
            </a:r>
          </a:p>
        </p:txBody>
      </p:sp>
      <p:sp>
        <p:nvSpPr>
          <p:cNvPr id="16" name="">
            <a:extLst xmlns:a="http://schemas.openxmlformats.org/drawingml/2006/main">
              <a:ext uri="{FF2B5EF4-FFF2-40B4-BE49-F238E27FC236}">
                <a16:creationId xmlns:a16="http://schemas.microsoft.com/office/drawing/2014/main" id="{46F78F19-1F02-4A95-A2AF-AFDF5910D27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77535D2-4011-4A15-980E-AB41E4FE550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8B52BE6-0926-4FA6-AE7E-055609CF3B0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process-to-outcome link is incomplete becaus…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45E46864-761B-4742-BFF2-8E5253F68E6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3725EA2-0FB5-41BA-BDF2-FE0058E642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CA9C4E5-D0B7-4FB4-8E92-12FE0578A8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0ACD700A-094C-4DDD-B3FE-1181EF5C44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81425546"/>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1BBE91D-3E4F-4394-AC4D-D32DA3019F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FC5DCE9E-97EC-48EE-8CA8-EF428FFA3B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3cf2b334631444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1555E3-CE77-47F4-A004-BC4D7FFD875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4714081-3430-4104-9911-0781FF40899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5C5DB46-B863-40BC-B41A-FBFE2A1FF13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130ADC0-05D7-4D18-B9C9-C471B93DB06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FC0000B-5B2F-4DF0-A55D-149CC4B9B24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7EF9C029-6567-4657-BD6E-9A71ECDF062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6030268-5975-4423-8A9E-993A64AF246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C750792-C3B4-4D9B-846B-6AACEEB65AF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41042FD-A848-4DA0-A017-C3E6BDEAA74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0EA5572-906D-488F-A3E4-1034D8626C2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3AEDC97-D7E4-4109-B2CC-19CE6CCCC6F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AA06941-AA07-49E8-9A4E-838FD26F9AB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B4F18E9-F190-4211-B5FA-111A11ECCDD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EEEC9E90-5F7B-4359-9A55-D222B18C711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8DA77CD-5839-493E-93E6-971AFCD2E49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3DF91ECB-80DC-4B3A-8F9C-3B9A943BF61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1FABE0D-23D4-4CD5-B68B-0CD6899F60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271FD58-DD82-4399-9D5B-A5F12BFF2C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FA29530B-D69F-4DF0-968E-C664ADC3BE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39917021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CB9D04C-7E20-45E3-819E-41CAFF3A77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F98E4A5D-34DD-44CB-B436-9868FAA235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6a3afb3187443e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E6EB07-89EA-4F24-9E70-3F91075CF9F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6667BF3-EC7D-43C2-A169-D603A6D9A48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A266AEF-75DB-4F3F-8094-6BBA94C242E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96DA892-C9FC-4DDE-B156-B8B53EAD2E8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作品集与研究工作簿</a:t>
            </a:r>
          </a:p>
        </p:txBody>
      </p:sp>
      <p:sp>
        <p:nvSpPr>
          <p:cNvPr id="8" name="">
            <a:extLst xmlns:a="http://schemas.openxmlformats.org/drawingml/2006/main">
              <a:ext uri="{FF2B5EF4-FFF2-40B4-BE49-F238E27FC236}">
                <a16:creationId xmlns:a16="http://schemas.microsoft.com/office/drawing/2014/main" id="{35D1C8ED-3C7B-403D-ADF6-4533C4A893B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C45B3E9-15E2-4C49-9681-45FE5D5321C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697492C-A76A-400E-9B1E-0222814FAB7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AFDAE71A-36CD-47E6-B9E9-81363F12645F}"/>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15C36DD-EF84-4BD6-B0D9-C03CAAD0EAA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C190286-1455-4CC4-AC41-B7B2E8EFE6B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F8473935-A955-4350-A255-E5C996E2F63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E95D164-EFAA-4EC7-BF63-81D6063297D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9ED352E-AAC7-4122-81DE-B11B1912CAA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事后补写导致过程失真</a:t>
            </a:r>
          </a:p>
        </p:txBody>
      </p:sp>
      <p:sp>
        <p:nvSpPr>
          <p:cNvPr id="17" name="">
            <a:extLst xmlns:a="http://schemas.openxmlformats.org/drawingml/2006/main">
              <a:ext uri="{FF2B5EF4-FFF2-40B4-BE49-F238E27FC236}">
                <a16:creationId xmlns:a16="http://schemas.microsoft.com/office/drawing/2014/main" id="{E781B7AB-0D4D-4EA2-8826-6BDD8A0EAAA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54CF8FE-6BE3-4778-8CF3-C811376599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53A71DC-B393-4D5F-AF08-073D08983DF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C9B32DBF-AEE9-41D9-930B-D48E2EAE84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409399185"/>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5D4C8FA-9C25-4E5B-8E40-54F8BFC5A1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C6A7DE97-AF90-4EB3-92E3-78C0C9A2677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29c0da318cb4af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1F61FC-2D9F-450D-97F1-F0664B7B683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FE14BC9-24D2-45F8-9000-50F1146281F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1612C11-EE05-4AA0-BB78-E4D41CB7E95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CF7914A-10CC-4BC7-AAB6-FBA14E75F27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a:t>
            </a:r>
          </a:p>
        </p:txBody>
      </p:sp>
      <p:sp>
        <p:nvSpPr>
          <p:cNvPr id="8" name="">
            <a:extLst xmlns:a="http://schemas.openxmlformats.org/drawingml/2006/main">
              <a:ext uri="{FF2B5EF4-FFF2-40B4-BE49-F238E27FC236}">
                <a16:creationId xmlns:a16="http://schemas.microsoft.com/office/drawing/2014/main" id="{03803745-9B5A-40E4-B3EE-51B133C4394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8F17866-93D0-41D7-AA5E-75F31100F07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390DDEF-0053-44C2-A1DF-E949A0A4F20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过程证据与成品同样重要</a:t>
            </a:r>
          </a:p>
        </p:txBody>
      </p:sp>
      <p:sp>
        <p:nvSpPr>
          <p:cNvPr id="11" name="">
            <a:extLst xmlns:a="http://schemas.openxmlformats.org/drawingml/2006/main">
              <a:ext uri="{FF2B5EF4-FFF2-40B4-BE49-F238E27FC236}">
                <a16:creationId xmlns:a16="http://schemas.microsoft.com/office/drawing/2014/main" id="{7FE93E5C-1086-4F6F-8B24-581D391D100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B02AB0F-85A6-4EE4-80A0-29E33E50680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CF7F069-0EF6-4EEB-8FFF-040145DD7C6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建时间线—记录决策—整理证据</a:t>
            </a:r>
          </a:p>
        </p:txBody>
      </p:sp>
      <p:sp>
        <p:nvSpPr>
          <p:cNvPr id="14" name="">
            <a:extLst xmlns:a="http://schemas.openxmlformats.org/drawingml/2006/main">
              <a:ext uri="{FF2B5EF4-FFF2-40B4-BE49-F238E27FC236}">
                <a16:creationId xmlns:a16="http://schemas.microsoft.com/office/drawing/2014/main" id="{08B430F1-4890-431B-A972-B25940479241}"/>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1E1ADA5-6FB1-4A4A-A6E7-A62560DBB5F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B578C88-7B91-4912-922A-713CD0B88B3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检查：事后补写导致过程失真</a:t>
            </a:r>
          </a:p>
        </p:txBody>
      </p:sp>
      <p:sp>
        <p:nvSpPr>
          <p:cNvPr id="17" name="">
            <a:extLst xmlns:a="http://schemas.openxmlformats.org/drawingml/2006/main">
              <a:ext uri="{FF2B5EF4-FFF2-40B4-BE49-F238E27FC236}">
                <a16:creationId xmlns:a16="http://schemas.microsoft.com/office/drawing/2014/main" id="{79E51A1E-BA9E-4A1A-881B-8382CCBE009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7F6D95A-ABFF-4837-AF94-5DCBA425831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F4E161D-2AAD-43AC-9AAB-FFE3BD4917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CD5CCA64-3147-4F29-A00C-637D0010277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96810993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BC4A085-4FC7-47E5-AF36-44C3E0E0E51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F086D038-E4F8-42AE-943A-B42F9AB530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c8e31e37f0547a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AD4E5E5-9994-497C-84E2-6BCB18422F0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1F0D618-A429-4A53-9E79-F55708EAD78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5707422-195D-456F-93F5-743D57882BA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6FE7EF0-32F4-46BF-B6A2-B2F119CE7D9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Visual Arts SBA portfolio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workbook shows two translucent material trials and the final layered work but gives no comparison of glare, legibility o…</a:t>
            </a:r>
          </a:p>
        </p:txBody>
      </p:sp>
      <p:sp>
        <p:nvSpPr>
          <p:cNvPr id="8" name="">
            <a:extLst xmlns:a="http://schemas.openxmlformats.org/drawingml/2006/main">
              <a:ext uri="{FF2B5EF4-FFF2-40B4-BE49-F238E27FC236}">
                <a16:creationId xmlns:a16="http://schemas.microsoft.com/office/drawing/2014/main" id="{0E6EC0DF-6DE0-40D3-88EF-A64052F6754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SBA portfolio skill adapted to MCQ·错项排除·原创模考任务 6</a:t>
            </a:r>
          </a:p>
        </p:txBody>
      </p:sp>
      <p:sp>
        <p:nvSpPr>
          <p:cNvPr id="9" name="">
            <a:extLst xmlns:a="http://schemas.openxmlformats.org/drawingml/2006/main">
              <a:ext uri="{FF2B5EF4-FFF2-40B4-BE49-F238E27FC236}">
                <a16:creationId xmlns:a16="http://schemas.microsoft.com/office/drawing/2014/main" id="{24D797A6-8193-4881-ADD1-7A8DB4E1FAB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9508A2F-8505-4892-ADB7-979CE154B56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E3CF805-35F0-4069-9BA1-C5D1087E2AB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4114D17-8004-48BD-82DB-3567B85E622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23F10DB-B8C0-4834-9ECF-03984AB00C5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B93FE74-17BD-4C1D-A62C-F26A2D3AF8D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314E662-E42A-4FDF-B3DF-FAE7E4F340F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324E72D-EA1C-4D5D-9D68-E7A77A7BDED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2814220-80E7-4D00-BF79-41A8D28E5A0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500C31B-23A5-4FA7-A6E4-B014DF5ADA7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F6357F7-8684-47F9-AB25-A6963CEF995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FBA4BB3-5254-48AA-80C8-9006952710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2F4E68C-8A7E-4BD2-AAA5-093BB9CFB5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2" name="">
            <a:extLst xmlns:a="http://schemas.openxmlformats.org/drawingml/2006/main">
              <a:ext uri="{FF2B5EF4-FFF2-40B4-BE49-F238E27FC236}">
                <a16:creationId xmlns:a16="http://schemas.microsoft.com/office/drawing/2014/main" id="{F84F1D89-0E1C-49AB-8A67-A353DF3837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651449221"/>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1E01CDB-65E8-4474-84DD-AB4E5BDE55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A9440B95-D017-4874-8AA3-456C91E1D8A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ca4441f1920443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E136A1-F6BF-4B49-B6A0-189AF24ABC1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929FF86-6AF8-422E-AA98-B6EB7CAB696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BD34FD2-D1EA-4D71-A3E8-3004809F515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2C8C215-337B-45BE-8DA4-EBEBE1DF8B8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3FA63D9-7129-4DA4-A6CF-96BF09BA0D6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Visual Arts SBA portfolio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workbo…</a:t>
            </a:r>
          </a:p>
        </p:txBody>
      </p:sp>
      <p:sp>
        <p:nvSpPr>
          <p:cNvPr id="9" name="">
            <a:extLst xmlns:a="http://schemas.openxmlformats.org/drawingml/2006/main">
              <a:ext uri="{FF2B5EF4-FFF2-40B4-BE49-F238E27FC236}">
                <a16:creationId xmlns:a16="http://schemas.microsoft.com/office/drawing/2014/main" id="{EEEE87FB-ECAF-4A15-84D1-078E98DCEF8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BF9D2E2-2128-434E-B074-2704591759E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BB12E8E-6BDA-44F9-A9C7-40420A98742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16FACCA-2EDE-4491-BF48-EA31F97D141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Visual Arts SBA portfolio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workbook shows …</a:t>
            </a:r>
          </a:p>
        </p:txBody>
      </p:sp>
      <p:sp>
        <p:nvSpPr>
          <p:cNvPr id="13" name="">
            <a:extLst xmlns:a="http://schemas.openxmlformats.org/drawingml/2006/main">
              <a:ext uri="{FF2B5EF4-FFF2-40B4-BE49-F238E27FC236}">
                <a16:creationId xmlns:a16="http://schemas.microsoft.com/office/drawing/2014/main" id="{9B83719A-C54E-4551-8ED7-AE680C98518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0D0D616-A7E0-4F80-96B2-F1C3603FCE8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72C5F2B-E7C0-4B7D-AD87-D25CC6027F6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FB8875A-C4D5-4073-AC93-5FB8BA87C79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SBA portfolio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workbook shows …</a:t>
            </a:r>
          </a:p>
        </p:txBody>
      </p:sp>
      <p:sp>
        <p:nvSpPr>
          <p:cNvPr id="17" name="">
            <a:extLst xmlns:a="http://schemas.openxmlformats.org/drawingml/2006/main">
              <a:ext uri="{FF2B5EF4-FFF2-40B4-BE49-F238E27FC236}">
                <a16:creationId xmlns:a16="http://schemas.microsoft.com/office/drawing/2014/main" id="{FC036FC5-ED0D-4943-857F-2055C28BDE0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248F5E9-D148-4C8E-AE96-46171A241C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67DF770-4A85-4B0D-AE6C-07F0A7AB7D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20" name="">
            <a:extLst xmlns:a="http://schemas.openxmlformats.org/drawingml/2006/main">
              <a:ext uri="{FF2B5EF4-FFF2-40B4-BE49-F238E27FC236}">
                <a16:creationId xmlns:a16="http://schemas.microsoft.com/office/drawing/2014/main" id="{355AC3D0-F779-4EA4-B4D3-9D07B69767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784695923"/>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A14800A-2CF8-4BBB-88F0-EF7CD0E2B75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577873F5-E089-4FCC-AB01-82D0553AAA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eabf4c129744bd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0E0AF9-4FBD-4498-88CF-9222558F63C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BFB62E1-FE39-4207-ACD7-493F77069D7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37D8D63-3F13-4942-925D-99382A0219D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ECC1B35-02E5-4C68-8A0B-503275B340D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事后补写导致过程失真</a:t>
            </a:r>
          </a:p>
        </p:txBody>
      </p:sp>
      <p:sp>
        <p:nvSpPr>
          <p:cNvPr id="8" name="">
            <a:extLst xmlns:a="http://schemas.openxmlformats.org/drawingml/2006/main">
              <a:ext uri="{FF2B5EF4-FFF2-40B4-BE49-F238E27FC236}">
                <a16:creationId xmlns:a16="http://schemas.microsoft.com/office/drawing/2014/main" id="{30F22F6A-4A3D-4318-9516-EEC18344F17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79D3931-6C4B-4F3B-95E0-3442841F3E8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B33152B-380A-4B6C-87B5-59245DFB346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2DA296F-EA17-46BB-B963-DA09B6CAB90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Annotate the compared criteria, chosen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8E3E033-AC35-4B7D-815C-552B915D72B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14C9C00-AE4A-4F59-B16F-AE0262601E4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F9EA373-D956-41A7-B7C6-E0A929880D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5" name="">
            <a:extLst xmlns:a="http://schemas.openxmlformats.org/drawingml/2006/main">
              <a:ext uri="{FF2B5EF4-FFF2-40B4-BE49-F238E27FC236}">
                <a16:creationId xmlns:a16="http://schemas.microsoft.com/office/drawing/2014/main" id="{61C14D93-E8C5-4653-B457-D41359A006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992928750"/>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9AA7258-48B6-4C32-9EF7-E3EEFDF629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FE855B12-4218-4E10-978C-F9596BE8AA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bfc25216f724da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AC3ADB-B13C-4980-85D7-479B818E5F6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75A0AF2-5B1E-42B3-860F-D93DA9DCB1A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E53564F-BC16-47CB-B190-43B62A84A80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99D132FF-E80A-426C-973E-BE56E3C614B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Visual Arts SBA portfolio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workbook shows two translucent material trials and the final layered work but gives no comparison of glare, legibility or the reason for sel…</a:t>
            </a:r>
          </a:p>
        </p:txBody>
      </p:sp>
      <p:sp>
        <p:nvSpPr>
          <p:cNvPr id="8" name="">
            <a:extLst xmlns:a="http://schemas.openxmlformats.org/drawingml/2006/main">
              <a:ext uri="{FF2B5EF4-FFF2-40B4-BE49-F238E27FC236}">
                <a16:creationId xmlns:a16="http://schemas.microsoft.com/office/drawing/2014/main" id="{C8A03CBB-8522-408F-9493-86480627D36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940672F-9CB8-490A-A3C4-FAE964583AE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086EF70-1775-4F93-AC60-24C552FE625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2F03C6A-AAAA-4875-BD72-BD909628981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933BF278-E7C5-4144-86FF-8F3075840CC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CD578CC-B269-44BF-894C-58AFDDED583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FF053F6-F12E-49A2-ACC9-69C03366D7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229AEF8-0A36-40B5-A71F-7E87523C56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作品集与研究工作簿</a:t>
            </a:r>
          </a:p>
        </p:txBody>
      </p:sp>
      <p:sp>
        <p:nvSpPr>
          <p:cNvPr id="16" name="">
            <a:extLst xmlns:a="http://schemas.openxmlformats.org/drawingml/2006/main">
              <a:ext uri="{FF2B5EF4-FFF2-40B4-BE49-F238E27FC236}">
                <a16:creationId xmlns:a16="http://schemas.microsoft.com/office/drawing/2014/main" id="{D82E9DC9-3016-430D-8AF2-A332092B9B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16244316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2026-08-19T08:47:12.0230000Z</dcterms:created>
  <dcterms:modified xsi:type="dcterms:W3CDTF">2026-08-19T08:47:12.0230000Z</dcterms:modified>
</coreProperties>
</file>