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e2764084764e42" /><Relationship Type="http://schemas.openxmlformats.org/officeDocument/2006/relationships/extended-properties" Target="/docProps/app.xml" Id="R4351972300bf49c9" /><Relationship Type="http://schemas.openxmlformats.org/officeDocument/2006/relationships/officeDocument" Target="/ppt/presentation.xml" Id="Rfc1ea33c959f44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bc9852a4f64cc7"/>
  </p:sldMasterIdLst>
  <p:notesMasterIdLst>
    <p:notesMasterId xmlns:r="http://schemas.openxmlformats.org/officeDocument/2006/relationships" r:id="Re0c73b0f215943a6"/>
  </p:notesMasterIdLst>
  <p:sldIdLst>
    <p:sldId xmlns:r="http://schemas.openxmlformats.org/officeDocument/2006/relationships" id="256" r:id="R814113caa4064174"/>
    <p:sldId xmlns:r="http://schemas.openxmlformats.org/officeDocument/2006/relationships" id="257" r:id="Rca0cf25cee7b472b"/>
    <p:sldId xmlns:r="http://schemas.openxmlformats.org/officeDocument/2006/relationships" id="258" r:id="R9e3d9fbdef6d40dd"/>
    <p:sldId xmlns:r="http://schemas.openxmlformats.org/officeDocument/2006/relationships" id="259" r:id="Re16a1b6a071f4f75"/>
    <p:sldId xmlns:r="http://schemas.openxmlformats.org/officeDocument/2006/relationships" id="260" r:id="Rdd5cd04c70154103"/>
    <p:sldId xmlns:r="http://schemas.openxmlformats.org/officeDocument/2006/relationships" id="261" r:id="Rd28e12f29b814e76"/>
    <p:sldId xmlns:r="http://schemas.openxmlformats.org/officeDocument/2006/relationships" id="262" r:id="R4597355a5c124307"/>
    <p:sldId xmlns:r="http://schemas.openxmlformats.org/officeDocument/2006/relationships" id="263" r:id="R1ebf9f26a36f4a27"/>
    <p:sldId xmlns:r="http://schemas.openxmlformats.org/officeDocument/2006/relationships" id="264" r:id="R8a129fc3c14a45e0"/>
    <p:sldId xmlns:r="http://schemas.openxmlformats.org/officeDocument/2006/relationships" id="265" r:id="R14f745819c734fb7"/>
    <p:sldId xmlns:r="http://schemas.openxmlformats.org/officeDocument/2006/relationships" id="266" r:id="R47552be77df04544"/>
    <p:sldId xmlns:r="http://schemas.openxmlformats.org/officeDocument/2006/relationships" id="267" r:id="Rf36e28fa7a3d4179"/>
    <p:sldId xmlns:r="http://schemas.openxmlformats.org/officeDocument/2006/relationships" id="268" r:id="Rabde0a139f474d89"/>
    <p:sldId xmlns:r="http://schemas.openxmlformats.org/officeDocument/2006/relationships" id="269" r:id="R0933ed524e4a41f7"/>
    <p:sldId xmlns:r="http://schemas.openxmlformats.org/officeDocument/2006/relationships" id="270" r:id="Rd3ffe51f24314e08"/>
    <p:sldId xmlns:r="http://schemas.openxmlformats.org/officeDocument/2006/relationships" id="271" r:id="Rbc5d312a7cd94c35"/>
    <p:sldId xmlns:r="http://schemas.openxmlformats.org/officeDocument/2006/relationships" id="272" r:id="R099c03d086ec4e05"/>
    <p:sldId xmlns:r="http://schemas.openxmlformats.org/officeDocument/2006/relationships" id="273" r:id="Rab95d44688eb45dd"/>
    <p:sldId xmlns:r="http://schemas.openxmlformats.org/officeDocument/2006/relationships" id="274" r:id="Re7ce1ab6be304ede"/>
    <p:sldId xmlns:r="http://schemas.openxmlformats.org/officeDocument/2006/relationships" id="275" r:id="R101fb8a2f7164675"/>
    <p:sldId xmlns:r="http://schemas.openxmlformats.org/officeDocument/2006/relationships" id="276" r:id="Rd2f5dee9997548d6"/>
    <p:sldId xmlns:r="http://schemas.openxmlformats.org/officeDocument/2006/relationships" id="277" r:id="Ra979661e6a8944cc"/>
    <p:sldId xmlns:r="http://schemas.openxmlformats.org/officeDocument/2006/relationships" id="278" r:id="Rf0a0a5ed779441a1"/>
    <p:sldId xmlns:r="http://schemas.openxmlformats.org/officeDocument/2006/relationships" id="279" r:id="R8ea52213aaa74d1e"/>
    <p:sldId xmlns:r="http://schemas.openxmlformats.org/officeDocument/2006/relationships" id="280" r:id="R07b820bf28e34550"/>
    <p:sldId xmlns:r="http://schemas.openxmlformats.org/officeDocument/2006/relationships" id="281" r:id="R02c1dd94694e4095"/>
    <p:sldId xmlns:r="http://schemas.openxmlformats.org/officeDocument/2006/relationships" id="282" r:id="R6c197349039c4cc4"/>
    <p:sldId xmlns:r="http://schemas.openxmlformats.org/officeDocument/2006/relationships" id="283" r:id="R7133329f13af44b5"/>
    <p:sldId xmlns:r="http://schemas.openxmlformats.org/officeDocument/2006/relationships" id="284" r:id="Rf8bcb29510e6411d"/>
    <p:sldId xmlns:r="http://schemas.openxmlformats.org/officeDocument/2006/relationships" id="285" r:id="R762c667d46d84a3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e1aec09f574a32" /><Relationship Type="http://schemas.openxmlformats.org/officeDocument/2006/relationships/slideMaster" Target="/ppt/slideMasters/slideMaster1.xml" Id="Reabc9852a4f64cc7" /><Relationship Type="http://schemas.openxmlformats.org/officeDocument/2006/relationships/notesMaster" Target="/ppt/notesMasters/notesMaster1.xml" Id="Re0c73b0f215943a6" /><Relationship Type="http://schemas.openxmlformats.org/officeDocument/2006/relationships/presProps" Target="/ppt/presProps.xml" Id="R55e667b49b044a6c" /><Relationship Type="http://schemas.openxmlformats.org/officeDocument/2006/relationships/tableStyles" Target="/ppt/tableStyles.xml" Id="R785f3c96666540be" /><Relationship Type="http://schemas.openxmlformats.org/officeDocument/2006/relationships/slide" Target="/ppt/slides/slide1.xml" Id="R814113caa4064174" /><Relationship Type="http://schemas.openxmlformats.org/officeDocument/2006/relationships/slide" Target="/ppt/slides/slide2.xml" Id="Rca0cf25cee7b472b" /><Relationship Type="http://schemas.openxmlformats.org/officeDocument/2006/relationships/slide" Target="/ppt/slides/slide3.xml" Id="R9e3d9fbdef6d40dd" /><Relationship Type="http://schemas.openxmlformats.org/officeDocument/2006/relationships/slide" Target="/ppt/slides/slide4.xml" Id="Re16a1b6a071f4f75" /><Relationship Type="http://schemas.openxmlformats.org/officeDocument/2006/relationships/slide" Target="/ppt/slides/slide5.xml" Id="Rdd5cd04c70154103" /><Relationship Type="http://schemas.openxmlformats.org/officeDocument/2006/relationships/slide" Target="/ppt/slides/slide6.xml" Id="Rd28e12f29b814e76" /><Relationship Type="http://schemas.openxmlformats.org/officeDocument/2006/relationships/slide" Target="/ppt/slides/slide7.xml" Id="R4597355a5c124307" /><Relationship Type="http://schemas.openxmlformats.org/officeDocument/2006/relationships/slide" Target="/ppt/slides/slide8.xml" Id="R1ebf9f26a36f4a27" /><Relationship Type="http://schemas.openxmlformats.org/officeDocument/2006/relationships/slide" Target="/ppt/slides/slide9.xml" Id="R8a129fc3c14a45e0" /><Relationship Type="http://schemas.openxmlformats.org/officeDocument/2006/relationships/slide" Target="/ppt/slides/slide10.xml" Id="R14f745819c734fb7" /><Relationship Type="http://schemas.openxmlformats.org/officeDocument/2006/relationships/slide" Target="/ppt/slides/slide11.xml" Id="R47552be77df04544" /><Relationship Type="http://schemas.openxmlformats.org/officeDocument/2006/relationships/slide" Target="/ppt/slides/slide12.xml" Id="Rf36e28fa7a3d4179" /><Relationship Type="http://schemas.openxmlformats.org/officeDocument/2006/relationships/slide" Target="/ppt/slides/slide13.xml" Id="Rabde0a139f474d89" /><Relationship Type="http://schemas.openxmlformats.org/officeDocument/2006/relationships/slide" Target="/ppt/slides/slide14.xml" Id="R0933ed524e4a41f7" /><Relationship Type="http://schemas.openxmlformats.org/officeDocument/2006/relationships/slide" Target="/ppt/slides/slide15.xml" Id="Rd3ffe51f24314e08" /><Relationship Type="http://schemas.openxmlformats.org/officeDocument/2006/relationships/slide" Target="/ppt/slides/slide16.xml" Id="Rbc5d312a7cd94c35" /><Relationship Type="http://schemas.openxmlformats.org/officeDocument/2006/relationships/slide" Target="/ppt/slides/slide17.xml" Id="R099c03d086ec4e05" /><Relationship Type="http://schemas.openxmlformats.org/officeDocument/2006/relationships/slide" Target="/ppt/slides/slide18.xml" Id="Rab95d44688eb45dd" /><Relationship Type="http://schemas.openxmlformats.org/officeDocument/2006/relationships/slide" Target="/ppt/slides/slide19.xml" Id="Re7ce1ab6be304ede" /><Relationship Type="http://schemas.openxmlformats.org/officeDocument/2006/relationships/slide" Target="/ppt/slides/slide20.xml" Id="R101fb8a2f7164675" /><Relationship Type="http://schemas.openxmlformats.org/officeDocument/2006/relationships/slide" Target="/ppt/slides/slide21.xml" Id="Rd2f5dee9997548d6" /><Relationship Type="http://schemas.openxmlformats.org/officeDocument/2006/relationships/slide" Target="/ppt/slides/slide22.xml" Id="Ra979661e6a8944cc" /><Relationship Type="http://schemas.openxmlformats.org/officeDocument/2006/relationships/slide" Target="/ppt/slides/slide23.xml" Id="Rf0a0a5ed779441a1" /><Relationship Type="http://schemas.openxmlformats.org/officeDocument/2006/relationships/slide" Target="/ppt/slides/slide24.xml" Id="R8ea52213aaa74d1e" /><Relationship Type="http://schemas.openxmlformats.org/officeDocument/2006/relationships/slide" Target="/ppt/slides/slide25.xml" Id="R07b820bf28e34550" /><Relationship Type="http://schemas.openxmlformats.org/officeDocument/2006/relationships/slide" Target="/ppt/slides/slide26.xml" Id="R02c1dd94694e4095" /><Relationship Type="http://schemas.openxmlformats.org/officeDocument/2006/relationships/slide" Target="/ppt/slides/slide27.xml" Id="R6c197349039c4cc4" /><Relationship Type="http://schemas.openxmlformats.org/officeDocument/2006/relationships/slide" Target="/ppt/slides/slide28.xml" Id="R7133329f13af44b5" /><Relationship Type="http://schemas.openxmlformats.org/officeDocument/2006/relationships/slide" Target="/ppt/slides/slide29.xml" Id="Rf8bcb29510e6411d" /><Relationship Type="http://schemas.openxmlformats.org/officeDocument/2006/relationships/slide" Target="/ppt/slides/slide30.xml" Id="R762c667d46d84a3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678e4f093849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82e4fa055c4c9c" /><Relationship Type="http://schemas.openxmlformats.org/officeDocument/2006/relationships/notesMaster" Target="/ppt/notesMasters/notesMaster1.xml" Id="R45ff1f00f4f944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a105c9ed82449c" /><Relationship Type="http://schemas.openxmlformats.org/officeDocument/2006/relationships/notesMaster" Target="/ppt/notesMasters/notesMaster1.xml" Id="Rb27e2b6b4de446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00d6624209d46cc" /><Relationship Type="http://schemas.openxmlformats.org/officeDocument/2006/relationships/notesMaster" Target="/ppt/notesMasters/notesMaster1.xml" Id="R41328385d6b6478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34eb4af3924efe" /><Relationship Type="http://schemas.openxmlformats.org/officeDocument/2006/relationships/notesMaster" Target="/ppt/notesMasters/notesMaster1.xml" Id="Rd7efd4b01a7e46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249464f22234a20" /><Relationship Type="http://schemas.openxmlformats.org/officeDocument/2006/relationships/notesMaster" Target="/ppt/notesMasters/notesMaster1.xml" Id="Re8faa13dc7224ae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e50f087095a461f" /><Relationship Type="http://schemas.openxmlformats.org/officeDocument/2006/relationships/notesMaster" Target="/ppt/notesMasters/notesMaster1.xml" Id="R689dc3f217184b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605e065d854a8b" /><Relationship Type="http://schemas.openxmlformats.org/officeDocument/2006/relationships/notesMaster" Target="/ppt/notesMasters/notesMaster1.xml" Id="Rd9628c21a8f946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5db9673d4e4f9a" /><Relationship Type="http://schemas.openxmlformats.org/officeDocument/2006/relationships/notesMaster" Target="/ppt/notesMasters/notesMaster1.xml" Id="R78e095cc9a5145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60a0814f8c42e3" /><Relationship Type="http://schemas.openxmlformats.org/officeDocument/2006/relationships/notesMaster" Target="/ppt/notesMasters/notesMaster1.xml" Id="Rae6c404a21da4b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264bead79f4823" /><Relationship Type="http://schemas.openxmlformats.org/officeDocument/2006/relationships/notesMaster" Target="/ppt/notesMasters/notesMaster1.xml" Id="R1a6c68f50c9e4e1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e39437621674f33" /><Relationship Type="http://schemas.openxmlformats.org/officeDocument/2006/relationships/notesMaster" Target="/ppt/notesMasters/notesMaster1.xml" Id="R31f6657c61ff478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f3cdb0d7f3c45d8" /><Relationship Type="http://schemas.openxmlformats.org/officeDocument/2006/relationships/notesMaster" Target="/ppt/notesMasters/notesMaster1.xml" Id="Rc5db49633682472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0237b28aa094c12" /><Relationship Type="http://schemas.openxmlformats.org/officeDocument/2006/relationships/notesMaster" Target="/ppt/notesMasters/notesMaster1.xml" Id="R0f629fbe9d2d4f8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6c82406b52d48eb" /><Relationship Type="http://schemas.openxmlformats.org/officeDocument/2006/relationships/notesMaster" Target="/ppt/notesMasters/notesMaster1.xml" Id="R312871c9dcbe448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9f72b25544449d5" /><Relationship Type="http://schemas.openxmlformats.org/officeDocument/2006/relationships/notesMaster" Target="/ppt/notesMasters/notesMaster1.xml" Id="Rbee58f258e8c42a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1b4d9af79234918" /><Relationship Type="http://schemas.openxmlformats.org/officeDocument/2006/relationships/notesMaster" Target="/ppt/notesMasters/notesMaster1.xml" Id="R62ac633ff3f04bd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b78ab9a4b1d433f" /><Relationship Type="http://schemas.openxmlformats.org/officeDocument/2006/relationships/notesMaster" Target="/ppt/notesMasters/notesMaster1.xml" Id="Rbff7d74d731048e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414a1c4b31e4840" /><Relationship Type="http://schemas.openxmlformats.org/officeDocument/2006/relationships/notesMaster" Target="/ppt/notesMasters/notesMaster1.xml" Id="Re2158485df474ac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acf3d33aa6147f7" /><Relationship Type="http://schemas.openxmlformats.org/officeDocument/2006/relationships/notesMaster" Target="/ppt/notesMasters/notesMaster1.xml" Id="Ra6da33a157c0496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8e2f9be6f3143dd" /><Relationship Type="http://schemas.openxmlformats.org/officeDocument/2006/relationships/notesMaster" Target="/ppt/notesMasters/notesMaster1.xml" Id="R0cbc3e9e47b3477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f184adefc5a40f5" /><Relationship Type="http://schemas.openxmlformats.org/officeDocument/2006/relationships/notesMaster" Target="/ppt/notesMasters/notesMaster1.xml" Id="R26476d6cf8f74c1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04704a76e8d491f" /><Relationship Type="http://schemas.openxmlformats.org/officeDocument/2006/relationships/notesMaster" Target="/ppt/notesMasters/notesMaster1.xml" Id="R853c09ead36a4bb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a72b2a52202419d" /><Relationship Type="http://schemas.openxmlformats.org/officeDocument/2006/relationships/notesMaster" Target="/ppt/notesMasters/notesMaster1.xml" Id="R7fb324f995e84dd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9aff1eb58a5477c" /><Relationship Type="http://schemas.openxmlformats.org/officeDocument/2006/relationships/notesMaster" Target="/ppt/notesMasters/notesMaster1.xml" Id="Rb56aada66f924ec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ea6486b64804433" /><Relationship Type="http://schemas.openxmlformats.org/officeDocument/2006/relationships/notesMaster" Target="/ppt/notesMasters/notesMaster1.xml" Id="R5a3f7042f9e3440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2cf88c12abb4f86" /><Relationship Type="http://schemas.openxmlformats.org/officeDocument/2006/relationships/notesMaster" Target="/ppt/notesMasters/notesMaster1.xml" Id="Re3f45c99234b475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e379404f97147db" /><Relationship Type="http://schemas.openxmlformats.org/officeDocument/2006/relationships/notesMaster" Target="/ppt/notesMasters/notesMaster1.xml" Id="R486b56d6200a4d3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406d9d870a64b54" /><Relationship Type="http://schemas.openxmlformats.org/officeDocument/2006/relationships/notesMaster" Target="/ppt/notesMasters/notesMaster1.xml" Id="Rc385537ea28747d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477abd6780440b6" /><Relationship Type="http://schemas.openxmlformats.org/officeDocument/2006/relationships/notesMaster" Target="/ppt/notesMasters/notesMaster1.xml" Id="Rad5f2df4a7a04a6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1e36534c6934cc7" /><Relationship Type="http://schemas.openxmlformats.org/officeDocument/2006/relationships/notesMaster" Target="/ppt/notesMasters/notesMaster1.xml" Id="Rdfec148231594b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视觉艺术 的“组织原理”学习单元。本套课件共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讲稿】明确告诉学生：本单元只训练“组织原理”。先解释知识范围，再用一句话建立核心判断，最后示范标准方法。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【互动提问】请用自己的话复述“构图关系决定观看路径”，并举一个会触发“只列原理不说明如何形成”的错误例子。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Visual Arts public-examination or SBA skill adapted to MCQ · 证据定位
指令焦点：先判断题目要求找、解、析、比、评中的哪一种动作。
【原创训练材料｜参数为训练所设】Repeated diagonal marks rise from a dense lower-left cluster towards one large upper-right shape; no equivalent form balances it symmetrically.
Which conclusion is supported by all the stated evidence? 选项为 A.Evidence-led response: Rhythm and asymmetrical hierarchy create a directed viewing path.；B.Revise the claim to: Rhythm and asymmetrical hierarchy create a directed viewing path.；C.Rhythm and asymmetrical hierarchy create a directed viewing path.；D.Map repetition, dominance and empty space before judging compositional effect.。讲解时强调：构图关系决定观看路径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【预期回答】学生能说出“画视线图—找层级—解释关系”中的起始动作，并避开“只列原理不说明如何形成”。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分步讲评：先重述题目条件，再逐步示范“画视线图—找层级—解释关系”，最后给出正确结论“Rhythm and asymmetrical hierarchy create a directed viewing path.”。完整解析：The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Visual Arts 公开评核框架、作品评赏与作品集任务要求｜Visual Arts public-examination or SBA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【预期回答】学生能把失分归入“只列原理不说明如何形成”或更精确的个人错因，并写出可执行检查动作。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讲稿】逐项解释“组织原理”中的专有名词、符号、对象和单位。特别强调：只列原理不说明如何形成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讲稿】用“条件—表示—方法—核验”重建本知识点。示范时逐步引用：画视线图—找层级—解释关系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讲稿】带学生逐句读取任务，不先求答案。要求指出材料中的有效条件，再按“画视线图—找层级—解释关系”作答。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讲稿】先展示错误路径，再用解析链复原第一失分点。禁止只说“粗心”；必须落到“只列原理不说明如何形成”或更精确的动作。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Visual Arts public-examination or SBA skill adapted to MCQ · 证据定位
指令焦点：先判断题目要求找、解、析、比、评中的哪一种动作。
【原创训练材料｜参数为训练所设】Repeated diagonal marks rise from a dense lower-left cluster towards one large upper-right shape; no equivalent form balances it symmetrically.
Which limitation must remain in the final evaluation? 选项为 A.Repeat the evaluation after this step: Map repetition, dominance and empty space before judging compositional effect.；B.Rhythm and asymmetrical hierarchy create a directed viewing path.；C.Naming balance or rhythm without locating the forms is not analysis.；D.Evidence-led response: Rhythm and asymmetrical hierarchy create a directed viewing path.。讲解时强调：构图关系决定观看路径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【预期回答】学生能说出“画视线图—找层级—解释关系”中的起始动作，并避开“只列原理不说明如何形成”。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分步讲评：先重述题目条件，再逐步示范“画视线图—找层级—解释关系”，最后给出正确结论“Naming balance or rhythm without locating the forms is not analysis.”。完整解析：The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Visual Arts 公开评核框架、作品评赏与作品集任务要求｜Visual Arts public-examination or SBA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【预期回答】学生能把失分归入“只列原理不说明如何形成”或更精确的个人错因，并写出可执行检查动作。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讲稿】逐项解释“组织原理”中的专有名词、符号、对象和单位。特别强调：只列原理不说明如何形成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讲稿】用“条件—表示—方法—核验”重建本知识点。示范时逐步引用：画视线图—找层级—解释关系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讲稿】带学生逐句读取任务，不先求答案。要求指出材料中的有效条件，再按“画视线图—找层级—解释关系”作答。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讲稿】先展示错误路径，再用解析链复原第一失分点。禁止只说“粗心”；必须落到“只列原理不说明如何形成”或更精确的动作。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Visual Arts public-examination or SBA skill adapted to MCQ · 证据定位
指令焦点：先判断题目要求找、解、析、比、评中的哪一种动作。
【原创训练材料｜参数为训练所设】Repeated diagonal marks rise from a dense lower-left cluster towards one large upper-right shape; no equivalent form balances it symmetrically.
A draft makes an absolute claim. Which revision is defensible? 选项为 A.Map repetition, dominance and empty space before judging compositional effect.；B.Revise the claim to: Rhythm and asymmetrical hierarchy create a directed viewing path.；C.Naming balance or rhythm without locating the forms is not analysis.；D.Repeat the evaluation after this step: Map repetition, dominance and empty space before judging compositional effect.。讲解时强调：构图关系决定观看路径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【预期回答】学生能说出“画视线图—找层级—解释关系”中的起始动作，并避开“只列原理不说明如何形成”。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分步讲评：先重述题目条件，再逐步示范“画视线图—找层级—解释关系”，最后给出正确结论“Revise the claim to: Rhythm and asymmetrical hierarchy create a directed viewing path.”。完整解析：The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Visual Arts 公开评核框架、作品评赏与作品集任务要求｜Visual Arts public-examination or SBA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【预期回答】学生能把失分归入“只列原理不说明如何形成”或更精确的个人错因，并写出可执行检查动作。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讲稿】逐项解释“组织原理”中的专有名词、符号、对象和单位。特别强调：只列原理不说明如何形成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讲稿】用“条件—表示—方法—核验”重建本知识点。示范时逐步引用：画视线图—找层级—解释关系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讲稿】带学生逐句读取任务，不先求答案。要求指出材料中的有效条件，再按“画视线图—找层级—解释关系”作答。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讲稿】先展示错误路径，再用解析链复原第一失分点。禁止只说“粗心”；必须落到“只列原理不说明如何形成”或更精确的动作。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fade9063a24c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795e56944b4999" /><Relationship Type="http://schemas.openxmlformats.org/officeDocument/2006/relationships/slideLayout" Target="/ppt/slideLayouts/slideLayout1.xml" Id="R14191ea9cb61447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191ea9cb61447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88d07130734108" /><Relationship Type="http://schemas.openxmlformats.org/officeDocument/2006/relationships/image" Target="/ppt/media/image.png" Id="R135f27b36e2f4211" /><Relationship Type="http://schemas.openxmlformats.org/officeDocument/2006/relationships/notesSlide" Target="/ppt/notesSlides/notesSlide1.xml" Id="R196ab96377e34a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0a30d518004196" /><Relationship Type="http://schemas.openxmlformats.org/officeDocument/2006/relationships/image" Target="/ppt/media/image2.png" Id="R446433f5d7cb4420" /><Relationship Type="http://schemas.openxmlformats.org/officeDocument/2006/relationships/notesSlide" Target="/ppt/notesSlides/notesSlide2.xml" Id="R9cb73506da0b4f8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5662842cda4428" /><Relationship Type="http://schemas.openxmlformats.org/officeDocument/2006/relationships/image" Target="/ppt/media/image3.png" Id="R20dc0d51bc7246c6" /><Relationship Type="http://schemas.openxmlformats.org/officeDocument/2006/relationships/notesSlide" Target="/ppt/notesSlides/notesSlide3.xml" Id="R22a810872b9943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04fd019f01429b" /><Relationship Type="http://schemas.openxmlformats.org/officeDocument/2006/relationships/image" Target="/ppt/media/image4.png" Id="R5ec24e13bd564b38" /><Relationship Type="http://schemas.openxmlformats.org/officeDocument/2006/relationships/notesSlide" Target="/ppt/notesSlides/notesSlide4.xml" Id="R16208ae9151149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40883ca6f47e1" /><Relationship Type="http://schemas.openxmlformats.org/officeDocument/2006/relationships/image" Target="/ppt/media/image5.png" Id="R471c1bedf9b94684" /><Relationship Type="http://schemas.openxmlformats.org/officeDocument/2006/relationships/notesSlide" Target="/ppt/notesSlides/notesSlide5.xml" Id="R4a0b2233a04640e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ad8ed53ef941ae" /><Relationship Type="http://schemas.openxmlformats.org/officeDocument/2006/relationships/image" Target="/ppt/media/image6.png" Id="R5f51588d163e411c" /><Relationship Type="http://schemas.openxmlformats.org/officeDocument/2006/relationships/notesSlide" Target="/ppt/notesSlides/notesSlide6.xml" Id="Rde5dd1ebacb044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82196d8ef748b7" /><Relationship Type="http://schemas.openxmlformats.org/officeDocument/2006/relationships/image" Target="/ppt/media/image7.png" Id="R56eb27cef7b14585" /><Relationship Type="http://schemas.openxmlformats.org/officeDocument/2006/relationships/notesSlide" Target="/ppt/notesSlides/notesSlide7.xml" Id="R53c85cc3e8d94b2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4a3700e7d64d12" /><Relationship Type="http://schemas.openxmlformats.org/officeDocument/2006/relationships/image" Target="/ppt/media/image8.png" Id="Rc8637c545e2e467e" /><Relationship Type="http://schemas.openxmlformats.org/officeDocument/2006/relationships/notesSlide" Target="/ppt/notesSlides/notesSlide8.xml" Id="Rcae1e80351df4f2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183bd33a494993" /><Relationship Type="http://schemas.openxmlformats.org/officeDocument/2006/relationships/image" Target="/ppt/media/image9.png" Id="R486265d00f5747c9" /><Relationship Type="http://schemas.openxmlformats.org/officeDocument/2006/relationships/notesSlide" Target="/ppt/notesSlides/notesSlide9.xml" Id="R0583abb2716646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f245f257434a33" /><Relationship Type="http://schemas.openxmlformats.org/officeDocument/2006/relationships/image" Target="/ppt/media/image10.png" Id="R621d6fe0a5aa40f0" /><Relationship Type="http://schemas.openxmlformats.org/officeDocument/2006/relationships/notesSlide" Target="/ppt/notesSlides/notesSlide10.xml" Id="R1dd935715b274d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b62fcd480e4fa5" /><Relationship Type="http://schemas.openxmlformats.org/officeDocument/2006/relationships/image" Target="/ppt/media/image11.png" Id="Re4db0b476209450d" /><Relationship Type="http://schemas.openxmlformats.org/officeDocument/2006/relationships/notesSlide" Target="/ppt/notesSlides/notesSlide11.xml" Id="R85e1ee71bccc49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4caaaaf34c40fe" /><Relationship Type="http://schemas.openxmlformats.org/officeDocument/2006/relationships/image" Target="/ppt/media/image12.png" Id="Rea20f92b8dc747d1" /><Relationship Type="http://schemas.openxmlformats.org/officeDocument/2006/relationships/notesSlide" Target="/ppt/notesSlides/notesSlide12.xml" Id="R6ba57f812fab43d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01630dc3344236" /><Relationship Type="http://schemas.openxmlformats.org/officeDocument/2006/relationships/image" Target="/ppt/media/image13.png" Id="R0d9b15b8cd3e4062" /><Relationship Type="http://schemas.openxmlformats.org/officeDocument/2006/relationships/notesSlide" Target="/ppt/notesSlides/notesSlide13.xml" Id="Rfc2b580e39214df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7b5ae19eac442e" /><Relationship Type="http://schemas.openxmlformats.org/officeDocument/2006/relationships/image" Target="/ppt/media/image14.png" Id="Ra0efd046d80e467d" /><Relationship Type="http://schemas.openxmlformats.org/officeDocument/2006/relationships/notesSlide" Target="/ppt/notesSlides/notesSlide14.xml" Id="R0476c90a4e8741f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ee5dd5b8a4466c" /><Relationship Type="http://schemas.openxmlformats.org/officeDocument/2006/relationships/image" Target="/ppt/media/image15.png" Id="Ref8e7bebfff446dc" /><Relationship Type="http://schemas.openxmlformats.org/officeDocument/2006/relationships/notesSlide" Target="/ppt/notesSlides/notesSlide15.xml" Id="R18b376ba7fd8435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0ddc3c253b4f64" /><Relationship Type="http://schemas.openxmlformats.org/officeDocument/2006/relationships/image" Target="/ppt/media/image16.png" Id="R26bba2a20a59468f" /><Relationship Type="http://schemas.openxmlformats.org/officeDocument/2006/relationships/notesSlide" Target="/ppt/notesSlides/notesSlide16.xml" Id="Re443b6a99e54448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fa0f8c881b4299" /><Relationship Type="http://schemas.openxmlformats.org/officeDocument/2006/relationships/image" Target="/ppt/media/image17.png" Id="Rd74583be69034426" /><Relationship Type="http://schemas.openxmlformats.org/officeDocument/2006/relationships/notesSlide" Target="/ppt/notesSlides/notesSlide17.xml" Id="R8dff46a1a688491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d90a7f276749c2" /><Relationship Type="http://schemas.openxmlformats.org/officeDocument/2006/relationships/image" Target="/ppt/media/image18.png" Id="R2a33cd39b8864f65" /><Relationship Type="http://schemas.openxmlformats.org/officeDocument/2006/relationships/notesSlide" Target="/ppt/notesSlides/notesSlide18.xml" Id="R27ac0174cf1a4b8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a81831eb64664" /><Relationship Type="http://schemas.openxmlformats.org/officeDocument/2006/relationships/image" Target="/ppt/media/image19.png" Id="Rff7cceeedc034445" /><Relationship Type="http://schemas.openxmlformats.org/officeDocument/2006/relationships/notesSlide" Target="/ppt/notesSlides/notesSlide19.xml" Id="Rb41c05eeb73f46f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a6f36fe92849e5" /><Relationship Type="http://schemas.openxmlformats.org/officeDocument/2006/relationships/image" Target="/ppt/media/image20.png" Id="Rc2b8cb65f9a848c2" /><Relationship Type="http://schemas.openxmlformats.org/officeDocument/2006/relationships/notesSlide" Target="/ppt/notesSlides/notesSlide20.xml" Id="R7f5c0ec35772431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93c0627a504058" /><Relationship Type="http://schemas.openxmlformats.org/officeDocument/2006/relationships/image" Target="/ppt/media/image21.png" Id="R53ea67c5d0554368" /><Relationship Type="http://schemas.openxmlformats.org/officeDocument/2006/relationships/notesSlide" Target="/ppt/notesSlides/notesSlide21.xml" Id="R8105027f16b747e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42f61eaa8746db" /><Relationship Type="http://schemas.openxmlformats.org/officeDocument/2006/relationships/image" Target="/ppt/media/image22.png" Id="Re456e0c8b9cc4905" /><Relationship Type="http://schemas.openxmlformats.org/officeDocument/2006/relationships/notesSlide" Target="/ppt/notesSlides/notesSlide22.xml" Id="R560d4998ea8b41c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269a61219942c7" /><Relationship Type="http://schemas.openxmlformats.org/officeDocument/2006/relationships/image" Target="/ppt/media/image23.png" Id="Rf6059cdf89ef42d6" /><Relationship Type="http://schemas.openxmlformats.org/officeDocument/2006/relationships/notesSlide" Target="/ppt/notesSlides/notesSlide23.xml" Id="R8f75c31e3df74ea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591e2cafc04e28" /><Relationship Type="http://schemas.openxmlformats.org/officeDocument/2006/relationships/image" Target="/ppt/media/image24.png" Id="R7c7853192cba426a" /><Relationship Type="http://schemas.openxmlformats.org/officeDocument/2006/relationships/notesSlide" Target="/ppt/notesSlides/notesSlide24.xml" Id="R18470450824d44d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20ac2a47d64153" /><Relationship Type="http://schemas.openxmlformats.org/officeDocument/2006/relationships/image" Target="/ppt/media/image25.png" Id="R31d69016af264a79" /><Relationship Type="http://schemas.openxmlformats.org/officeDocument/2006/relationships/notesSlide" Target="/ppt/notesSlides/notesSlide25.xml" Id="R5ec1284b74fa49c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03ee570c4c4a61" /><Relationship Type="http://schemas.openxmlformats.org/officeDocument/2006/relationships/image" Target="/ppt/media/image26.png" Id="Ra02ea2ba06ae4b44" /><Relationship Type="http://schemas.openxmlformats.org/officeDocument/2006/relationships/notesSlide" Target="/ppt/notesSlides/notesSlide26.xml" Id="R57389bfa24ef4f9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68046c9494a8a" /><Relationship Type="http://schemas.openxmlformats.org/officeDocument/2006/relationships/image" Target="/ppt/media/image27.png" Id="R628d5bb2168941ff" /><Relationship Type="http://schemas.openxmlformats.org/officeDocument/2006/relationships/notesSlide" Target="/ppt/notesSlides/notesSlide27.xml" Id="R19fe3d972ec24e4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e7e58c4bcf46b1" /><Relationship Type="http://schemas.openxmlformats.org/officeDocument/2006/relationships/image" Target="/ppt/media/image28.png" Id="R8f1ee2f7ddb14ecc" /><Relationship Type="http://schemas.openxmlformats.org/officeDocument/2006/relationships/notesSlide" Target="/ppt/notesSlides/notesSlide28.xml" Id="R9c686341aa46426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59dab984014bf9" /><Relationship Type="http://schemas.openxmlformats.org/officeDocument/2006/relationships/image" Target="/ppt/media/image29.png" Id="R334fc0ac453744ba" /><Relationship Type="http://schemas.openxmlformats.org/officeDocument/2006/relationships/notesSlide" Target="/ppt/notesSlides/notesSlide29.xml" Id="R11475bdea2d64d5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f08ad6d57a4f99" /><Relationship Type="http://schemas.openxmlformats.org/officeDocument/2006/relationships/image" Target="/ppt/media/image30.png" Id="Rb634af5d8c0d491f" /><Relationship Type="http://schemas.openxmlformats.org/officeDocument/2006/relationships/notesSlide" Target="/ppt/notesSlides/notesSlide30.xml" Id="Re219caf9984041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B25860-7D65-42B7-A030-2666CC73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5A7BE8-FFF0-4D7A-86C0-61F73712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038E65-D1EF-4B69-A7FA-63E2A747C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VA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6E8749-67EC-4B9F-A2B1-9C8699E1C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组织原理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BC22F5-4641-44BE-BF49-6A0F51AA3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平衡、节奏、比例、对比、统一和焦点。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E6F2F-6475-4152-8482-047C73E1F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533A9E-CA64-4CB9-95AE-DF4BCB7D4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FE14D3-78D9-4853-9E05-0FC4E3B0B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A0D4CD-EC64-476B-88A5-DCED8FEA2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5f27b36e2f42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86BBC3-2966-49C1-8C1E-1B2651A0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DF7AA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DF7AA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ED8251-B865-4EE1-9F4D-54835C031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B285B0-85C7-484D-8EC1-EE709B8FB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A60E9D-A380-4972-937B-32DDA1B5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94EAAB-6FF2-4409-A4C8-0F2368CBD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B4BAFF-42AB-4E64-BF65-A651CB0FF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406F06-6566-44EB-825C-D9BDBBC32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A46FD8-F303-493A-A3F4-A72372FB8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284594-EF5B-4C52-8727-B97AB32D4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38651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B0F0B9-E1E5-41F6-8417-8A291727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92650F-883A-4DC5-BF6E-654D3C49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6433f5d7cb44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B5E8E-3587-4923-AAA6-0670EC2B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D95402-D21F-40F3-B71F-CE47ADBE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6DD01F-F82E-4215-B1A9-FDD8E68F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1661FB-53D6-4FE3-B14F-8A087052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B339D8-65BA-4B2B-B602-DE509A0F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AC9795-4C6F-4441-A2C1-09885049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04900C-D136-490A-A58B-31A60CF6B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FAA7EA-25CA-4C2F-A4A0-5F82697D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DF7AA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F7AA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003CB4-933B-4C61-BF7B-27102BEF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DD8C25-8DB4-4ECC-958B-1ED9209B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0A6B15-D126-4372-8DF3-5D53D876B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7FC3DC-C53B-4184-991C-7F6756BC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583AF5-ED5D-4330-907A-F6BAD2AF0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DF7AA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F7AA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46D26D-1D85-419F-A2EA-807D1AE0F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69A789-C7F9-46F5-BE36-1E04EC95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B7E850-AAF1-489D-BEE9-29FAAC534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7E1C34-CE70-4D7E-B02C-4F0C56CB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成功标准｜构图关系决定观看路径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01BDCA-56CB-4AB9-A05A-FE84A5F5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DBA71F-965F-48F9-A8F6-90EC7413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CC2515-60A9-46EB-9638-B5228C92B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648023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73DDBF-4ED0-44C7-96ED-2580E3484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72E079-EA3C-44E1-ACDB-C7ECD861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dc0d51bc7246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9595D-293B-454A-A8AC-B054E09C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组织原理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C8F0B7-8155-4602-9A39-DA49BE073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EC9FA2-7248-4F35-BC81-B3C92EB6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B021D1-57A4-44B9-B421-26CA1A2E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A82E34-24CA-4CAB-90F8-083EEE2CA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639A0C-8171-483F-8BC5-D670774F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边界提醒｜只列原理不说明如何形成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C5C8DF-190F-4353-A0A2-533C5EF7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D1B669-8DD7-4D51-8A1E-68088E593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2195F0-C9FB-4A50-A6A1-A630AFAFE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平衡、节奏、比例、对比、统一和焦点。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E8E67A-5554-4A02-B635-CAD63B300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87AA77-2FEB-4740-A1BC-8E537BFD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460466-D112-4DC9-B3EC-6EB524F70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000E9A-F205-46FB-A61D-15D52A292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Visual Arts 公开评核框架、作品评赏与作品集任务要求｜Visual Arts public-examination or SBA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C35760-A42D-47FA-AC92-B1E11416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D11EA8-D927-41ED-93B0-8EBA76B89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487A69-6399-4853-B9EB-33D743F9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8307ED-4A85-4246-8A96-88538D4C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89202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886C9F-53E0-4F7C-B7FF-71B949554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589C5A-D05C-4B40-B812-B431F8C18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c24e13bd564b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88BD61-C8BA-4309-8288-EBFE55DF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9854B5-F6BA-48C6-BB40-B6B1300B6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D7241C-1E9E-453E-96EC-A90AEF4E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能解释“构图关系决定观看路径”，并识别一个反例或边界。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EC3E87-A88D-4B9F-A978-279DDB131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381AA2-4D7A-45A9-893B-D1FC65730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DDC9C3-1274-44D8-AB09-1579AD1F6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68908C-7E99-4C34-84AC-8B379CE2C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高频错因：只列原理不说明如何形成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A8B174-7679-4314-903C-40D8802C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06B8D7-BCE9-4616-BCA1-5E0D0B83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1F71BF-8733-4065-A381-EC76372F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32AF9D-DF3E-438D-BB2C-5B17F582F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A61084-392C-451E-9676-03EE58CD2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74AD81-3785-4EFD-8D5F-94279486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5694C6-FE84-4561-83FF-79C41742C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5016047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16F8A6-B4D5-4F90-8863-F90ACF92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2A269A-5F14-4E47-9C57-25297F20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1c1bedf9b946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4D80A-FD46-4AEF-91A8-39A12057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341B9-C60A-45FD-B673-EFB68BEA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7ACC0E-1EF0-4C8A-B5D0-88E535BF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4400ED-BA6F-4CB4-8EFD-90A3A544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8E5C72-899F-499E-A470-2841A20A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2D4BF3-85E3-4AE9-8989-14CF87D6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3B0FB9-1094-4B9D-9F28-1C46FF5E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找层级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29279E-E67D-4665-A701-97DECC1E6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62498-02C2-404D-BA70-501C2CA77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EA3FEB-7668-46EB-B67B-E14E8022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85F278-D146-4D03-BD0E-CB12970E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14EB02-2FEA-4DAB-9D7D-1A36948B7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014032-A4C1-46B5-A1C9-3470E07FA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A32A6A-AC03-467D-B771-F66F79A0E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A18B0C-8EC8-40FB-B874-E1815B873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正确结论：Rhythm and asymmetrical hierarchy create a directed viewing path.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36193B-9CA8-4B93-A1F2-AB5842A84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3EB086-F13E-4679-8303-6CD19CB0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80541B-7529-41AB-85CF-1C44DFB5C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973D90-A02D-4D05-B1DE-E2B1B0AB6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1806346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D46403-26C6-4BC5-9686-18F47EBE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996262-89EB-4779-A2D0-B826C094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51588d163e41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8FD42B-633E-416E-A7E9-5A5B4303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75A367-E32C-4F15-AEBF-057C166F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34A7B2-274A-457A-9F91-7F228FA1B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815C47-272F-4863-977D-C64F5F8DA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05D580-541C-4831-95D0-4F5B85267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CB40E2-3807-47CA-A0E9-6283DC23C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2EAAE3-2B4B-4ED9-97BB-BCA77EA07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CE7507-29BD-4CF4-8E01-DF7E019B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DE86B1-0B14-41F6-ABC8-7B6BD893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94D273-E0CB-407F-81CD-940176BDA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4A8A06-C795-4751-A271-451657D8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B87266-BD4E-466D-A0E6-FBAD043FB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16C206-26AA-483E-AF8F-B661FB28B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6053EB-DE2F-4079-8E6E-7F6658417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644F73-5F40-493C-B788-FF280404D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CAA896-6D20-44FB-8F92-BD43FDD15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027B79-BE15-4597-891A-20A5C9F7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DD2500-BC6B-4B51-9A41-9DFC966EC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511296-4B32-48C7-8E63-53E56383F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716537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F56832-9F48-4968-9307-2C50E0D2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73264-31D0-42F9-B118-FF1BED57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b27cef7b145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EE3C11-95C6-40A8-82A2-3AE6230B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3C7B38-CBED-4E54-9B4B-2915D2927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AFE11-C464-4258-A973-825FE7AFF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C90850-300E-4EE4-BCA9-8FEF15452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组织原理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374803-2DE2-40C0-AD13-8B96F00BD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0199F1-5A4C-4FFE-96A7-4869AB60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81C20D-CD73-4162-93C1-8493C58A8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7A129E-4D17-4FE2-A4EE-2B1D997F4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01D64F-478C-4D37-9191-69BC8BF89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B7CF94-C6F2-4F2E-93ED-E39891254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4F7768-33CD-47EA-8E7D-864AC2F79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A18CF0-C37F-4534-B158-211F660AA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C7E4BD-FC85-45DA-B7F1-404525AB8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E5DCA3-0B70-4CCC-9DB0-2C62E3DC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204711-6D22-4F61-BCB9-1FAF77667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73BC02-E0B2-44A6-811E-1E3F25BF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B4875E-CBB4-44FC-8ED5-9EF3190C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970727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39DF7B-862C-495C-A500-E90E727B4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9DD7F5-EBF9-4B58-BDC3-A5F282C3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637c545e2e46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079981-CDBD-4EF2-AB76-37273487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A87453-0215-4C0F-A7CB-BFD6C271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BA1D7F-8988-49BD-B8A9-37B1B3BA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FDC684-B345-4DFA-897D-69FC1D1A8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1441DB-9CE6-4DFE-B880-1F1CB342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D4B07A-5738-45B5-9F63-EFCE3C28F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3627FB-5693-404F-B179-358B613E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8DF1F-2D93-419E-8910-3862D27D7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F3D414-54ED-44B9-9FB8-09BBDAE3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D84409-90B9-4CB5-AFFD-EC43B157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F687EF-8CB3-41D3-8824-18D0D4EF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EBDAC8-784E-4079-9DDE-122BC2DE5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F94425-B30B-4B26-8D09-084F6D0ED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AA3F31-1B4D-4DF7-8C56-12CF49BB8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022CA3-4CFE-451B-B036-70EC89BB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CF8900-AD6A-4D48-ACE6-344CF9E6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6C5369-08DA-4A4B-ACDF-0E3921949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20179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FDB313-4C53-4D3F-9743-4292869C3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A64089-A3FD-42BB-8B68-0B03D75BD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6265d00f5747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CB0E75-3551-44D7-A0EA-A5DD75DBD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DD66A3-BF08-4D6C-85F2-FEC45052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F51144-E091-43A9-A096-430509F55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197796-9D04-4F1E-B7DF-9EEA989B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E7C492-0737-4216-8DDC-A5C23F88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161A00-D8E4-43BB-B47C-FFCA998A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6E42C2-98AF-4757-8547-ACB1A748D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4C0E59-8A4E-4AEF-8538-DB5329618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534B04-BD18-4F8A-A085-A964D036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5DA206-341B-4B9F-990C-AA2195D6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C76DFE-47F4-4F79-A942-F39AA3339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4153BE-81CC-439E-9043-A6BE1E66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AA058B-5E11-42F5-A7DE-25C73251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264B16-2ABC-456F-A396-AF51664C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B07C1F-7B25-4397-A1D6-8571CD22F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436B2F-37EE-423E-8F3F-7A3A9D18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09C1A1-1BCE-49D4-9F9D-1ED01220A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80BC46-8D67-4B8F-B5F1-44E36A0E1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1049E1-A7FE-493D-A289-1BD0F987D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8928189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57A893-58D6-4EDA-ACCE-2035AE19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522A0D-303F-4B5A-90A5-61DF9FAD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1d6fe0a5aa40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CCDF73-7B15-4B56-8623-429C3DE51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188A4-7AFD-4219-9310-E9DB1A7D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24B32B-5442-46CB-9872-352B5CA1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4EE523-F6D1-4C9C-ACC9-70994BED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135A91-6E5E-44C9-A6E3-34C9A442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D2649E-A594-403F-BC4D-90BAB72A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6154A1-4EB7-452B-A4EB-2C469488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35F2E8-A929-49B7-B535-87D56998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3A9B3A-361C-4D4B-B71A-0192C8F44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F9BBD8-21D5-4E2C-A32F-B7786B8FD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D32F09-76AD-4358-A592-029C7B6E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949025-118D-4D58-BE88-BB7EE9842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E54A66-B01B-430A-8CDC-0563ABFFE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6B755E-C2B0-4801-91C2-C62CB583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DCD339-FA1F-4301-805E-E1114C65F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BF1D29-1DA2-49D6-A236-C608FC175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E839F4-D894-401E-B9D4-7B571CB68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1860049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8E3DEE-F9BC-456F-BFC8-B4E6AF67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635996-2608-4AB2-A698-15D2A7D71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db0b47620945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3AA530-599B-43F3-ACBA-F944433B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9962F9-1313-410D-BD0C-32C73298B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DA699-3D31-4B01-AD8D-4680C098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2AD0EF-6EDC-40D7-84AB-B6A05641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325182-7710-4A52-A9EB-7B2DFFA47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2E187D-8BC2-49CB-B7B8-62D49DF97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4846D9-BDBA-4DB7-988C-5A1A8ACB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CCD036-B378-4660-99F9-743467666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正确结论：Map repetition, dominance and empty space before judging compositional effect.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6D72C9-FCEC-4C62-ACFA-F26CAD7E5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162EF9-2D40-4A45-879E-ADB62D750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54F7C6-655D-4265-B7C5-9F75264BE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105A70-381F-4C17-9666-187704AD7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73313156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110734-5BAD-4D6E-9121-9C1CA014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453EBA-F7D4-44DC-AC5A-A002F83C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20f92b8dc747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772B4C-8601-4FB2-A8A8-E0D1C66B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4B0106-7EE2-46DF-89DC-E759291C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661877-E4AD-4826-B639-BC2D4B65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E81FDB-4109-47D0-93CD-64808185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equivalent form balances it sy…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096DB4-23F9-4822-8D9D-21BC54F45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98433F-64C1-4384-A806-F52E8C7B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D9C26B-B96A-43B6-8C57-78636514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158A8D-39E2-4D18-9556-14573BF84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BE9A7E-BB78-4C07-890B-70AB0E39F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D7A383-7F0C-4CD0-9567-802DF1A21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D2DC69-66D7-4E60-A959-77B4B7B39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A5739B-3309-403A-8B2C-7C2AC1378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25664E-5FC1-4F79-BC63-1377F54A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0740391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CE44D0-8337-4C7A-AD6A-690CBE7F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B38468-1B22-4991-B696-F2F90024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9b15b8cd3e40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6C16FE-F0ED-4F1D-9B34-1681D47B1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728D07-103D-46C6-8AAC-241EAD08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E34662-F237-4BA4-AF56-DB3DAB2ED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能独立执行“画视线图—找层级—解释关系”，并说明每一步理由。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3799FC-0720-4FF6-A89F-FFCDC562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DA53CB-A3AA-4580-92FC-560C7A06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D29CAF-A91E-49A1-986F-1E53D09A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BA8F09-2150-4F65-AA43-8471E19B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高频错因：只列原理不说明如何形成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9589A7-F0AB-4AF1-B364-6D2ACE58C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352329-1E34-4F8D-8E69-1ED3D208D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7580A-C647-4D20-9E5A-A514A0EB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36D4B5-E483-41AE-9D78-21483FC47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21DA33-D93D-48EB-A7DA-E4F477CDE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42E48F-14CC-4E6B-845B-01F590638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D022EB-095D-41D4-B34A-0C931497D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0946606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AE4B25-C71F-4338-A96C-DC2E8D616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D79112-0AC1-465E-A84A-2FFA7474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efd046d80e46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416573-2DAB-43C2-A08F-D1B530352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CDFD7-D4BE-4832-8A05-8310BD44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EEEDFB-EF84-4F04-8F1C-0D9BAA76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B15802-81B6-4BBF-88AE-E0DA242F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92F5E3-91D5-4DF8-A94F-5E306A320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9A584-2A40-4789-AD38-7A7975B4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97B39-595A-4DA8-B001-1257D86D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找层级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C9691E-FAEE-4861-B62D-0C5C348D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D51681-F8A5-42DC-ADFD-17FFC183A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396ACF-5485-4B31-8031-3EE578AB8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2C8025-0FA5-4A12-8BDC-DB36CC56E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84634A-454D-4EE1-B6C4-205F5B7D7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0762B0-D400-4B92-A28A-8D27FE86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F0DAFA-FF1B-4A21-81E2-AB96A74E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58B98C-F427-4876-B7B6-7554A7E0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正确结论：Naming balance or rhythm without locating the forms is not analysis.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71E02A-7F5D-480D-B417-D03672B4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FFA226-47D0-4261-B76E-F411346D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CEEFA9-667E-417A-ADFF-BDCCBD37E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1DDB60-C744-43FB-8915-7124BDAE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5603823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1E54E3-D5A0-4408-99B9-C8012A1F5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2FDF4B-52A5-4725-8B4F-BA4D49FC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8e7bebfff446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953FBB-6C9C-411C-85A1-F594CAF7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FF10F5-83C9-41C4-BC6F-FD405BF9D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2858F3-5FD5-4D37-AD09-89A21FD3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6A05A4-509C-4A67-98BB-BCB6350C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C97618-0DCD-408F-840C-2A83C6AA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F59F16-987A-4BBE-8C3A-DFB1EC23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EE2025-06E9-47D1-B396-4F198C06F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263501-C923-4507-990F-D306ACE7E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F05D38-1D80-4565-BE45-82B926B6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4A7F27-AAB2-4CA9-9C5D-B214E604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6473A8-9360-4394-904B-D197FBEF3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D38526-FF94-4E7D-9597-048A1AC4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A8929B-F137-4741-9DE0-82312D47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7FE44F-72DC-412C-99D5-972EC340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E5C414-FA7F-44FC-AB13-727454E0C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5C32E1-E0D5-41BF-8BCA-1145425B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E0E6D0-0D61-421D-A9FF-11D7A698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1E49B8-77B7-4D75-8A8E-93E74F8AD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9E8C19-C80B-496E-B8A2-7C43917A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0550429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A5FB4B-F5FF-4DE4-A090-D0D098E6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7F7F61-9C0C-4DFF-A202-51E1D324E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ba2a20a5946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0CC8B7-7EBB-413B-AFDA-BFD45C258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0AAA44-DE78-4CCA-A73F-A670F369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F3747A-C2BC-4B99-8793-C3BBE4327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1C01AB-934D-4842-AB00-B8669897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组织原理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0DB8D0-DC48-4F75-A41D-4A49BB756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FE8866-B3AE-4DEB-9F87-16E67C0BE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954063-2ECD-41FF-AA88-C127E95F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CF191E-6140-4BB0-A7C3-45915B94E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A1EB18-6F3B-42F4-9DF0-E2BBA9D1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7D2961-8839-4408-A9CF-584077EF4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EFBEC2-7555-4C4D-A38B-813BA671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3C9DC2-397E-445A-BE83-739C30596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A43508-2E3E-42EC-9A47-4ED54434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8C603B-FBBB-4422-898A-3424A8953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343EA6-6F13-408C-8934-0CAC7D79E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BC5A45-DCC3-4B21-A8BD-588E5F7A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9C566D-E97D-4A1A-B991-E8C1E56A5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5456416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B825D4-EE93-45F8-BDFD-DA97E0CC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01BBE7-67C0-483C-A4A3-ABD7D7C6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4583be690344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1D5456-0D4D-460D-9B27-7C1C223C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9D8000-F0D5-4852-BDBC-2342380C2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47DD4D-0AF8-419C-A688-C73350DA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A240C3-CBEE-4847-A020-9276D2F60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30170-DF37-4303-831C-B2C225681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81BF5D-AF92-4EAD-BB5F-0B7196651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DC0639-5798-49B5-B2B2-3E5C6B96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9B857D-F5CA-4D90-9441-FC56B215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B307E4-AAC3-4E37-86BC-8750C41AC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E6B0CF-86A3-4FAB-B85C-2A8F4692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7BD48E-C34A-49B9-A71E-C5880353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CF9640-7C9E-464B-8A7E-851C24F2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6D97C9-5BF2-495F-B041-D72BCB5BA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8E2553-246F-4546-9B0E-1A5D0FEA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15751B-4988-4E2D-93BE-55974688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71E5A4-6AF5-4117-8A0A-6C4AC530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CE4EFF-668B-446C-9097-3723A77A6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9308541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E66359-A53B-43FB-964F-817D6C066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210BC9-6758-44F1-AAC2-024966BA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33cd39b8864f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EA2CCA-73F7-4306-8CB5-3CB5032E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EECFD-0EB2-4D24-8784-45C7D3FE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AFB452-D395-4B0B-B0DF-0257AFD88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AECDB6-1413-45CC-9B8B-1A8D8017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E69FC2-04D4-4D26-9CF4-FE8B21DF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A8C3C5-43E9-45AE-9727-0776930CA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3A2EAD-254B-41B8-8DD0-1E51C984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E58D8A-D734-4954-88E4-79C88F4E5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542991-A85E-4067-8797-B45CD4FE7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925623-650E-4D8D-AAEB-FA686EA70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05991F-7641-4289-9677-46DC83FC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705480-A005-4788-9E1F-E71411D51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35B685-2DF3-42C5-88BF-315839A4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0A1069-F55B-4733-92EA-FE3716FEA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59C8C9-760F-4241-BC45-311C0B4B0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FF152A-91B0-49F1-B2BA-7B9E3C546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EC0287-975D-4AF9-81CC-FC8DA1254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1151B9-9D4F-4FF6-B267-9F709340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1F3F2A-03DF-4488-8252-42566C0F0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9271956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54DB45-C27F-44D8-B39C-D587AA16C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144B45-FF5B-441C-B038-03059E94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7cceeedc0344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1C5DAF-DBF7-4F71-8F27-ACE9A136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4FFAF-B629-47C2-BEEB-286B269A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E4109-EAF8-4504-B537-872EFBB63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AE484-08CA-4024-92FC-AC9CE3D0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4E4BB3-6E10-4DD2-A468-EFBFCAC2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6FF3D0-BE55-4B9F-B5CC-A21FD551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D166EA-476F-47F6-8C0A-071223CA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A8F327-FC5E-4264-95DA-95EA4F07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872DC3-2E56-4E24-A267-9F41E76FD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37FE87-C5F2-4A0B-A4F1-0F1B31C1E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DC8522-647D-4FF1-982F-18F26E37E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E3A2B6-7DAC-4DE6-B7C7-EC2E369EA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F861BB-B3F3-441A-A29B-798FAA31F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4B0FAF-4216-4F6F-A067-72478C38A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4E0DB4-4F17-49BC-92EE-BEF09F4E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E41CA4-92E7-464E-89B1-CD26B9C16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1534C4-BE5E-4478-B619-C59D0BCD8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9092904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C29431-8786-490C-9061-D27F1806F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79822D-0F03-47AD-A3E4-86AB1584F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b8cb65f9a848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3770AC-04C8-4785-BD5D-160B0D37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244592-F90B-47D0-9E71-BBE49303D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DE07E-0689-4B48-B9EB-465756A2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946CE9-3D9B-40E5-9CAB-66AE9A2A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0A85F6-DD22-408C-99DC-9F25ACD57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340EDE-1F56-429C-8314-BFD0797E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14FED9-5D7E-429E-BDF6-651169B7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B7B327-ADF9-4AD8-8085-85AF8AD76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Rhythm and asymmetrical hierarchy create a directed view…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253D81-E17E-446E-8077-05451FF46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50C5B0-7FF0-46EC-8FD2-D954FC17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46A29C-3570-4FFF-978C-991ADE361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D90554-8790-4FA9-A302-E5BE60F5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2694487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89B90F-9345-42E1-B5F6-97A534C09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3D0458-D66C-4FAD-9719-F32548E6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ea67c5d05543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8DC88B-A8C6-44F9-B07C-AFDC3E80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53AA8-4531-4372-B1FB-BD9F10C07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DB92E8-38D4-4DD9-81F6-6A172B7E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C07711-A35C-41EA-BC2F-0E27F1D2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equivalent form balances it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E4618F-A39F-4071-845D-EEF7D79B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44308B-C3A2-47C4-83AF-16D1B561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81B5B5-1A6E-4E93-A165-4C2DF266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6C0E52-DC10-4FBA-AE1D-4F395566D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880543-9FD8-487A-96BE-746C28EC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2FF5D7-4718-4159-B9BB-BA63AABF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B27717-FF75-4F73-91AD-0B49A711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3D6603-2728-4F57-8D32-EEE8BA399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A8FC2E-D4E4-48C2-871B-645986463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47775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A6438B-EF22-4F87-8C4B-DBB9965B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93F4AA-A057-46BA-907E-2639D7BA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56e0c8b9cc49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73DB2B-B1BE-4386-A849-C4EC62DD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389B7D-C90C-4B43-A7D3-4C507DA7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668DA5-4CA6-44A0-B550-D94C7FA02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F707D3-F2AC-449C-8BEE-4959D297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839A1F-76C5-4D09-9A17-2CECA3C1A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369550-94DE-4A4D-B389-ED97A9A71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D9B65A-EDDA-44FA-ACC3-B76F40B4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高频错因：只列原理不说明如何形成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94859B-B3CA-4C81-BB49-D40AC87D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581E4-4D9B-4C6A-BE9E-09729616C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A7D970-BFCF-4EBA-83BE-5D5E7F25F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25C74D-C2EC-49F4-83E2-B1957D672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8DBC83-BF84-46DD-B3A8-7A45F5F0A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6B37C4-9CC3-4399-AB8E-1FA47F36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F15B1E-E8C5-4CD1-84AA-8722B362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9715809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FE4D9C-B4E1-4042-A3D5-727F28407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DE4BDB-B632-426A-90C3-6A142548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059cdf89ef42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09497B-4C5A-477F-AF52-06F92A074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3C9C90-17C6-4283-82E1-106C0BA3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CB5CDE-6C24-4290-BA52-2C786815A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27ABB-236C-46F4-84F5-7C25E26C5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91F92F-711E-4144-A8B9-FAADC78A8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3326D9-02EC-46C1-A772-C550EBC57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1149C5-C25B-42D7-A338-FC15CEF0F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找层级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0DB06C-FB6E-48B5-8BD6-AD63EE77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8BA75C-28DD-4A61-90F6-C97CD5015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0E5529-EC0C-4C83-A48C-B3BA24A1F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AAE4E9-700F-4508-BA6A-3BEAC0D83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D2981D-1E02-4DF9-B1D7-1983CD06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32AD07-0BEA-4D51-8BEC-BF533DF2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0C59B2-9110-43D4-B875-276D3287A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EE9B5D-B828-4B76-B59B-80F638649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Rhythm and asymmetrical hierarchy create a direc…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D98F0D-A50F-4CE2-A180-D4547B2B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18CAEC-5270-409D-897A-CD0F85573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24D106-A479-404D-9BDD-E2BD0E225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5046C9-D7E3-48F4-B1BD-AD7C51EDF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4048606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E67B51-7F75-47FC-97EF-CF70A177A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0C906D-28F2-445F-947A-F2DB408F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7853192cba42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01A6FA-E51D-4C43-BE2F-C56BC851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7B7A55-79CD-4613-B410-C1886037D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C99686-4C0D-481F-BFC6-8B9339C7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FE9570-BF33-40B5-B93A-12EBD3D0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FAB4BB-6F06-4353-B374-75F609E2B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53ED7B-BB11-49BE-97DA-AA752F006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922063-2ACB-44AC-87DA-858DC80E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D19952-3BE9-4948-8F20-AEBB37E5D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7ECF54-DFDB-418E-ADAE-57D820404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989D9C-5225-4FF0-8A40-2006FF967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0B28D8-D10B-4904-BCE8-2DCF684D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FF145F-3661-44C3-8F55-E28770775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FE9CAD-06E8-4EE9-ACED-11E74DBFD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FF42D1-1DBD-454F-B2C4-66ECC3D18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8C4CD4-5CFC-4023-AEC7-4086B970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35603C-D7D4-4FA9-81B3-37A62BCF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0BE2ED-0152-4918-BA72-69F12C85E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E610C9-9EB7-4DFD-AB56-45ED3CF45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CA1904-17F9-4F1A-8EF2-1E8E3723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8672693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D6F8D8-11EF-4855-9B04-CB736918D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C5AB8-44FA-401D-A140-69DBD6720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d69016af264a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2827A-E4CD-4A6E-8DF4-2DFE0FF72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167C5-A552-44FF-80A1-27124D38A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A49890-11F2-4A93-A581-A0886F8EF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A13463-79C6-41A0-824F-5E45901D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组织原理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BED6A8-869E-4B1B-A68A-E817078A6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4073F5-278D-4E69-B09E-732358F00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C0A82B-8D57-4F54-A90E-038BAE1BB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FA2543-4DC5-43AB-8E0D-A21EE7A4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D84D0F-60E4-4DFB-BCEF-97B8E5E9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5341F7-5E85-4034-AB7D-45551812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176418-CF12-4093-B531-07F74277F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A9EF5A-235D-4620-A072-B10EC5A1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0A1F41-A96A-492E-816A-F7A60D5C2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659C8F-25F4-452C-9085-C6B75DD4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62F754-FEFF-46B5-BB74-9280918C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DF6220-F67E-4863-A960-E6F370A3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F7A74F-E087-4D9A-BCB4-9F227AEB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307081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2406E4-ACB5-42E5-A9B0-D99C2E72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E4BD1F-759E-4CE3-9A6C-FD45B9A3A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2ea2ba06ae4b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027C5-0150-46F2-B01D-6A4ED001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F73D0C-E07A-46FD-A65E-20B89BDC6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B85FDF-06B0-4E26-9EAC-59E62115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93DBB6-4398-49DB-B870-785738BF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18ABA9-8546-45A7-A994-EC8B10A38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E4BED2-EFB7-4590-8D32-074A40656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29278D-0625-44D1-AA8B-65161EE3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C8A9AC-AF77-4DA9-8260-5DE8F701C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A23804-0CE6-46A8-B1FF-CB3180125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79666F-8CB4-4B51-9591-45B506A3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E47EF8-2E47-4152-8044-BCD292D7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6E3058-9F37-44CB-962B-AB3958AE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723368-9492-4F05-A9D2-C88EE1D91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7DC826-1E22-426A-9F3C-2AF224C6D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A248C1-FCFA-44DB-9821-A2C7F3233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BE0FEB-A1EB-4B6D-ABA1-4712BA0E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2F0028-BFB6-4EA7-A9F8-F6272DE58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6482684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6F1C41-BF9C-4112-8E7F-1A670F54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5DC62D-9D78-4407-B518-460031839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8d5bb2168941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729E3D-9DBE-4296-85EF-CB5190B9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AA9839-CC09-4D93-A42A-209899C4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F91EC7-3C6A-4A13-9BC8-41858F603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69E6A6-D9A5-4B89-B74E-C2B5869D7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E2F3DB-AFF4-4FC6-BE89-76F680AFD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181449-C1B7-4463-8623-F47E275B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669C16-4DB9-4435-9379-D09E4D3D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A51D4B-E769-438C-899A-2B0821C82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D51460-61F3-443B-95A9-91E3F44F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7AF4E3-FB7B-4035-AC13-2689A001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AF443A-F3AA-40E3-9A40-85FA30C9D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2C42FA-88E6-4657-B95D-98B55773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74B8BA-F039-4B49-BE14-E84E5F923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19977C-FE85-413F-BF3B-7AE02AA5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65B58B-0B7A-4479-B65F-BE2A4D35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D7C8F7-256F-4C0C-BA8F-29FC00D7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E6F80D-5C6D-4D62-B6D1-D3550B385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B40DCB-5F7A-421E-B77C-80CE98953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AD6C9C-9AF0-4919-B27A-3199F83E2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4633045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461076-D0B2-4A9A-BF37-1D1857D21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3C7F2F-32E4-4BCC-9617-D0ABB24DB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1ee2f7ddb14e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E8684-FF4F-4395-B419-713431F8B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FEB77-BB93-4D97-8CC7-562B045F7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95EC9B-BB8B-4AB0-96FB-A9DDF79C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CE1CE8-66FA-48EE-AE83-3A93FAB82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7D9263-4155-4297-8924-6901AEDD8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E70F23-35EB-4C7F-AFB4-8FD62336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CE11A0-3F93-4278-9F23-DC175368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CC9DFF-6EBA-450B-84A9-B3FAA7D13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E21E9E-B3DB-4FCF-A459-D1DBE31EF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BFA832-2271-4E47-9D96-B6BBAE4D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BF4028-7094-482D-B8CA-C54D18E7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1B798A-7239-4138-A7EC-B93AB6C8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ADABD4-4ACC-45B5-8F56-C953EE67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7BBD6E-7DD3-46BF-81E1-78A470316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0B2F32-E7AC-40F3-85D8-CAFEF2FA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C56405-EABB-4B85-B818-59C24192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117018-7008-43CB-B780-C3C04E5D4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2253092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412C66-F839-43D2-A06D-ACF1D69A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F3AA1E-2853-4038-A3EF-053BD19C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4fc0ac453744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80B0BF-5520-4794-BB40-C090AF50F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DCA4F8-E96D-4D24-A53B-0ECFEB78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568A08-CA93-4A27-BB97-7D485DEB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88C5DF-226B-4014-9274-8EF746D8F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D04F7A-489A-4F09-A11C-9F7060E4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DCE2C7-5D15-4DA7-8516-2CDAF27D8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BB241D-9132-4C23-83EB-43E76949A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6B461B-3CB2-419E-A2E0-5EF5B545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Map repetition, dominance and empty spac…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95B754-C435-4E91-AB9B-159A24D1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329A8B-F82A-41CF-81D2-76198867A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83DD0B-9DD7-40F3-9B3F-A3715574A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A7FEA9-61D0-4C5C-BDF2-5DA114000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29638747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747933-F040-453D-B14E-D7D7A4CA3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B82DD-8A13-4E78-B1D9-6DA1674D7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34af5d8c0d49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06F235-BE31-422C-BCFD-D5325901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AAE77B-E03C-452F-9EFF-AF20C166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6FE4F3-A05A-4058-A9FC-9C13CB8E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338139-EEFE-4AB1-BFED-85E518B3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equivalent form balances it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1E5C90-D658-4BB3-9A81-FE5BD024A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AAC5C6-4FA5-491A-9A7F-76B2A2839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CD2F76-FD70-4DD2-811B-9479DE491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0D6833-0D78-4D90-86F4-E6C4A365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4D1331-873B-431E-95BB-B05D780E8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DEF330-C246-474A-91B6-8C81CD79C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73D8D0-317B-4CB2-9F86-21F3754A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A4A940-9595-47D2-BB74-64DE25A6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组织原理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F71895-9B7F-4CA1-8ECE-756EC48C7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897589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2026-08-19T08:46:45.4930000Z</dcterms:created>
  <dcterms:modified xsi:type="dcterms:W3CDTF">2026-08-19T08:46:45.4930000Z</dcterms:modified>
</coreProperties>
</file>